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3" r:id="rId1"/>
    <p:sldMasterId id="2147483744" r:id="rId2"/>
    <p:sldMasterId id="2147483745" r:id="rId3"/>
    <p:sldMasterId id="2147483746" r:id="rId4"/>
    <p:sldMasterId id="2147483747" r:id="rId5"/>
    <p:sldMasterId id="2147483748" r:id="rId6"/>
  </p:sldMasterIdLst>
  <p:notesMasterIdLst>
    <p:notesMasterId r:id="rId5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Helvetica Neue Light" panose="02000403000000020004"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pen Sans Light" panose="020B0306030504020204" pitchFamily="34" charset="0"/>
      <p:regular r:id="rId65"/>
      <p:bold r:id="rId66"/>
      <p:italic r:id="rId67"/>
      <p:boldItalic r:id="rId68"/>
    </p:embeddedFont>
    <p:embeddedFont>
      <p:font typeface="Open Sans SemiBold" panose="020B0606030504020204" pitchFamily="34" charset="0"/>
      <p:regular r:id="rId69"/>
      <p:bold r:id="rId70"/>
      <p:italic r:id="rId71"/>
      <p:boldItalic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0.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1.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9c391fa664_0_2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9c391fa664_0_2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5" name="Google Shape;735;g9c391fa664_0_20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9d1a2765f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9d1a2765f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9d1a2765fa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9c391fa664_0_2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9c391fa664_0_2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8" name="Google Shape;758;g9c391fa664_0_22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9c391fa664_0_2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9c391fa664_0_2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g9c391fa664_0_26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9c391fa664_0_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9c391fa664_0_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g9c391fa664_0_23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9c391fa664_0_2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9c391fa664_0_2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g9c391fa664_0_23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c391fa664_0_4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c391fa664_0_4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8" name="Google Shape;798;g9c391fa664_0_41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9c391fa664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9c391fa664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g9c391fa664_0_17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9c391fa664_0_2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9c391fa664_0_2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0" name="Google Shape;860;g9c391fa664_0_23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9c391fa664_0_4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9c391fa664_0_4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g9c391fa664_0_42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c391fa664_0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9c391fa664_0_1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g9c391fa664_0_17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9c391fa664_0_2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9c391fa664_0_2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1" name="Google Shape;881;g9c391fa664_0_25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c391fa664_0_2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c391fa664_0_2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4" name="Google Shape;894;g9c391fa664_0_25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9c391fa664_0_3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9c391fa664_0_3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g9c391fa664_0_30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9c391fa664_0_3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g9c391fa664_0_34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no-NO" sz="1200" b="1">
                <a:solidFill>
                  <a:schemeClr val="dk1"/>
                </a:solidFill>
              </a:rPr>
              <a:t>Grunnen til at vi jobber med denne pyramiden - Den daglige journalistikken</a:t>
            </a:r>
            <a:r>
              <a:rPr lang="no-NO" sz="1200">
                <a:solidFill>
                  <a:schemeClr val="dk1"/>
                </a:solidFill>
              </a:rPr>
              <a:t> som bidrar til salg og at kundene leser avisen daglig</a:t>
            </a:r>
            <a:endParaRPr sz="1200">
              <a:solidFill>
                <a:schemeClr val="dk1"/>
              </a:solidFill>
            </a:endParaRPr>
          </a:p>
          <a:p>
            <a:pPr marL="0" lvl="0" indent="0" algn="l" rtl="0">
              <a:lnSpc>
                <a:spcPct val="100000"/>
              </a:lnSpc>
              <a:spcBef>
                <a:spcPts val="0"/>
              </a:spcBef>
              <a:spcAft>
                <a:spcPts val="0"/>
              </a:spcAft>
              <a:buSzPts val="1100"/>
              <a:buNone/>
            </a:pPr>
            <a:endParaRPr/>
          </a:p>
        </p:txBody>
      </p:sp>
      <p:sp>
        <p:nvSpPr>
          <p:cNvPr id="914" name="Google Shape;914;g9c391fa664_0_34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no-NO"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9c391fa664_0_3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9c391fa664_0_35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g9c391fa664_0_35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9c391fa664_0_4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9c391fa664_0_4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3" name="Google Shape;943;g9c391fa664_0_44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9d1a2765f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9d1a2765f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sz="1150">
                <a:solidFill>
                  <a:srgbClr val="1D1C1D"/>
                </a:solidFill>
                <a:highlight>
                  <a:srgbClr val="F8F8F8"/>
                </a:highlight>
                <a:latin typeface="Arial"/>
                <a:ea typeface="Arial"/>
                <a:cs typeface="Arial"/>
                <a:sym typeface="Arial"/>
              </a:rPr>
              <a:t>Magnus: Hva er den viktigste suksessfaktoren deres siden nyttår? Hvordan tenker du om produksjon og planlegging? Hvordan jobber dere bevisst med innholdsmiksen og stoffkategoriene?</a:t>
            </a:r>
            <a:endParaRPr/>
          </a:p>
        </p:txBody>
      </p:sp>
      <p:sp>
        <p:nvSpPr>
          <p:cNvPr id="952" name="Google Shape;952;g9d1a2765fa_0_2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d1a2765f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d1a2765f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2" name="Google Shape;962;g9d1a2765fa_0_2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d1a2765f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d1a2765f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0" name="Google Shape;970;g9d1a2765fa_0_3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9d1a2765fa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9d1a2765fa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g9d1a2765fa_0_3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9c391fa664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9c391fa664_0_1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9c391fa664_0_1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9c391fa664_0_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9c391fa664_0_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9c391fa664_0_47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9c391fa664_0_2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9c391fa664_0_2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4" name="Google Shape;994;g9c391fa664_0_23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9c391fa664_0_4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9c391fa664_0_4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6" name="Google Shape;1006;g9c391fa664_0_46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9c391fa664_0_1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9c391fa664_0_1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9c391fa664_0_15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9c391fa664_0_4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9c391fa664_0_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0" name="Google Shape;1040;g9c391fa664_0_47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9c391fa664_0_5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9c391fa664_0_5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g9c391fa664_0_52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9c391fa664_0_5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9c391fa664_0_5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g9c391fa664_0_52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9c391fa664_0_5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9c391fa664_0_5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Bedre tekst - få frem poenget </a:t>
            </a:r>
            <a:endParaRPr/>
          </a:p>
          <a:p>
            <a:pPr marL="0" lvl="0" indent="0" algn="l" rtl="0">
              <a:spcBef>
                <a:spcPts val="0"/>
              </a:spcBef>
              <a:spcAft>
                <a:spcPts val="0"/>
              </a:spcAft>
              <a:buNone/>
            </a:pPr>
            <a:r>
              <a:rPr lang="no-NO"/>
              <a:t>Eksempel med sak med kilde samme alder + sak med gammel kilde?</a:t>
            </a:r>
            <a:endParaRPr/>
          </a:p>
        </p:txBody>
      </p:sp>
      <p:sp>
        <p:nvSpPr>
          <p:cNvPr id="1076" name="Google Shape;1076;g9c391fa664_0_56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9c391fa664_0_5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9c391fa664_0_5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g9c391fa664_0_56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9c391fa664_0_5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9c391fa664_0_5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8" name="Google Shape;1098;g9c391fa664_0_56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9c391fa664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9c391fa664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NO"/>
              <a:t>På bildet: Øverst fra venstre: Fredrik Dyrnes Svendsen, Janne Rygh, Erling Brøndmo, Ivar Folkedal (innholdsutviklere). I midten: Mathias Høibakk Bergquist, Stine Holberg Dahl, Inger Boldvik (innholdsutviklere), </a:t>
            </a:r>
            <a:r>
              <a:rPr lang="no-NO">
                <a:solidFill>
                  <a:schemeClr val="dk1"/>
                </a:solidFill>
              </a:rPr>
              <a:t>Eivor Jerpåsen (leder for redaksjonell utvikling). Nederst: Tord Selmer-Nedrelid (leder for lyd og levende bilder), </a:t>
            </a:r>
            <a:r>
              <a:rPr lang="no-NO"/>
              <a:t>Kjetil Høiby, Thor Håkon Bredesen (datastøttet journalistikk/analyse). </a:t>
            </a:r>
            <a:endParaRPr/>
          </a:p>
        </p:txBody>
      </p:sp>
      <p:sp>
        <p:nvSpPr>
          <p:cNvPr id="672" name="Google Shape;672;g9c391fa664_0_7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9c391fa664_0_5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9c391fa664_0_5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g9c391fa664_0_56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9c391fa664_0_5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9c391fa664_0_5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g9c391fa664_0_56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9c391fa664_0_1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9c391fa664_0_1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9" name="Google Shape;1129;g9c391fa664_0_15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9d1a2765f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9d1a2765f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1" name="Google Shape;1141;g9d1a2765fa_0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9d1a2765f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9d1a2765f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0" name="Google Shape;1150;g9d1a2765fa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7" name="Google Shape;115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c391fa664_0_1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c391fa664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9c391fa664_0_13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9c391fa66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9c391fa66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2" name="Google Shape;702;g9c391fa664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9c391fa664_0_4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9c391fa664_0_4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9c391fa664_0_40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9c391fa664_0_2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9c391fa664_0_2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8" name="Google Shape;718;g9c391fa664_0_22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9c391fa664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9c391fa664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600"/>
              </a:spcBef>
              <a:spcAft>
                <a:spcPts val="0"/>
              </a:spcAft>
              <a:buClr>
                <a:schemeClr val="dk1"/>
              </a:buClr>
              <a:buSzPts val="1500"/>
              <a:buFont typeface="Arial"/>
              <a:buChar char="●"/>
            </a:pPr>
            <a:r>
              <a:rPr lang="no-NO" sz="1800">
                <a:latin typeface="Arial"/>
                <a:ea typeface="Arial"/>
                <a:cs typeface="Arial"/>
                <a:sym typeface="Arial"/>
              </a:rPr>
              <a:t>Hvis vi selger abo, men ikke øker lesing – ja, da er det fordi vi mister mange abonnenter. Vi mister dobbelt så mange av dem som leser lite, som av de som leser mye. Og de fem første ukene er viktige for at de skal bli etablerte kunder</a:t>
            </a:r>
            <a:endParaRPr sz="1800">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no-NO" sz="1500">
                <a:latin typeface="Arial"/>
                <a:ea typeface="Arial"/>
                <a:cs typeface="Arial"/>
                <a:sym typeface="Arial"/>
              </a:rPr>
              <a:t>Hvis vi selger abonnement uten at plusslesingen øker, så “lekker” vi i praksis abonnenter i den andre enden</a:t>
            </a:r>
            <a:endParaRPr sz="1500">
              <a:latin typeface="Arial"/>
              <a:ea typeface="Arial"/>
              <a:cs typeface="Arial"/>
              <a:sym typeface="Arial"/>
            </a:endParaRPr>
          </a:p>
          <a:p>
            <a:pPr marL="457200" lvl="0" indent="-323850" algn="l" rtl="0">
              <a:spcBef>
                <a:spcPts val="500"/>
              </a:spcBef>
              <a:spcAft>
                <a:spcPts val="0"/>
              </a:spcAft>
              <a:buClr>
                <a:schemeClr val="dk1"/>
              </a:buClr>
              <a:buSzPts val="1500"/>
              <a:buFont typeface="Arial"/>
              <a:buChar char="●"/>
            </a:pPr>
            <a:r>
              <a:rPr lang="no-NO" sz="1500">
                <a:latin typeface="Arial"/>
                <a:ea typeface="Arial"/>
                <a:cs typeface="Arial"/>
                <a:sym typeface="Arial"/>
              </a:rPr>
              <a:t>En kontinuerlig vekst i plusslesing betyr derimot at nye abonnenter tar i bruk abonnementet og forblir lojale over tid</a:t>
            </a:r>
            <a:endParaRPr sz="1500">
              <a:latin typeface="Arial"/>
              <a:ea typeface="Arial"/>
              <a:cs typeface="Arial"/>
              <a:sym typeface="Arial"/>
            </a:endParaRPr>
          </a:p>
          <a:p>
            <a:pPr marL="457200" lvl="0" indent="-323850" algn="l" rtl="0">
              <a:spcBef>
                <a:spcPts val="500"/>
              </a:spcBef>
              <a:spcAft>
                <a:spcPts val="0"/>
              </a:spcAft>
              <a:buClr>
                <a:schemeClr val="dk1"/>
              </a:buClr>
              <a:buSzPts val="1500"/>
              <a:buFont typeface="Open Sans"/>
              <a:buChar char="●"/>
            </a:pPr>
            <a:r>
              <a:rPr lang="no-NO" sz="1500">
                <a:latin typeface="Arial"/>
                <a:ea typeface="Arial"/>
                <a:cs typeface="Arial"/>
                <a:sym typeface="Arial"/>
              </a:rPr>
              <a:t>En sunn utvikling betyr at plusslesingen kontinuerlig øker over tid. </a:t>
            </a:r>
            <a:r>
              <a:rPr lang="no-NO" sz="1500" b="1">
                <a:latin typeface="Arial"/>
                <a:ea typeface="Arial"/>
                <a:cs typeface="Arial"/>
                <a:sym typeface="Arial"/>
              </a:rPr>
              <a:t>Det er viktigere med høye lesertall enn høye salgstall</a:t>
            </a:r>
            <a:endParaRPr sz="1500" b="1">
              <a:latin typeface="Arial"/>
              <a:ea typeface="Arial"/>
              <a:cs typeface="Arial"/>
              <a:sym typeface="Arial"/>
            </a:endParaRPr>
          </a:p>
          <a:p>
            <a:pPr marL="0" lvl="0" indent="0" algn="l" rtl="0">
              <a:spcBef>
                <a:spcPts val="500"/>
              </a:spcBef>
              <a:spcAft>
                <a:spcPts val="0"/>
              </a:spcAft>
              <a:buNone/>
            </a:pPr>
            <a:endParaRPr sz="1500" b="1">
              <a:latin typeface="Arial"/>
              <a:ea typeface="Arial"/>
              <a:cs typeface="Arial"/>
              <a:sym typeface="Arial"/>
            </a:endParaRPr>
          </a:p>
        </p:txBody>
      </p:sp>
      <p:sp>
        <p:nvSpPr>
          <p:cNvPr id="727" name="Google Shape;727;g9c391fa664_0_38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18"/>
        <p:cNvGrpSpPr/>
        <p:nvPr/>
      </p:nvGrpSpPr>
      <p:grpSpPr>
        <a:xfrm>
          <a:off x="0" y="0"/>
          <a:ext cx="0" cy="0"/>
          <a:chOff x="0" y="0"/>
          <a:chExt cx="0" cy="0"/>
        </a:xfrm>
      </p:grpSpPr>
      <p:grpSp>
        <p:nvGrpSpPr>
          <p:cNvPr id="19" name="Google Shape;19;p2"/>
          <p:cNvGrpSpPr/>
          <p:nvPr/>
        </p:nvGrpSpPr>
        <p:grpSpPr>
          <a:xfrm>
            <a:off x="5625304" y="1188019"/>
            <a:ext cx="3518696" cy="3955481"/>
            <a:chOff x="4549776" y="1686637"/>
            <a:chExt cx="4598195" cy="5168981"/>
          </a:xfrm>
        </p:grpSpPr>
        <p:pic>
          <p:nvPicPr>
            <p:cNvPr id="20" name="Google Shape;20;p2"/>
            <p:cNvPicPr preferRelativeResize="0"/>
            <p:nvPr/>
          </p:nvPicPr>
          <p:blipFill rotWithShape="1">
            <a:blip r:embed="rId2">
              <a:alphaModFix/>
            </a:blip>
            <a:srcRect/>
            <a:stretch/>
          </p:blipFill>
          <p:spPr>
            <a:xfrm>
              <a:off x="4657715" y="1686637"/>
              <a:ext cx="4486285" cy="5168981"/>
            </a:xfrm>
            <a:prstGeom prst="rect">
              <a:avLst/>
            </a:prstGeom>
            <a:noFill/>
            <a:ln>
              <a:noFill/>
            </a:ln>
          </p:spPr>
        </p:pic>
        <p:sp>
          <p:nvSpPr>
            <p:cNvPr id="21" name="Google Shape;21;p2"/>
            <p:cNvSpPr/>
            <p:nvPr/>
          </p:nvSpPr>
          <p:spPr>
            <a:xfrm>
              <a:off x="4549776" y="1787152"/>
              <a:ext cx="4598195" cy="5068466"/>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2" name="Google Shape;22;p2"/>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23" name="Google Shape;23;p2"/>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1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0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9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4" name="Google Shape;24;p2"/>
          <p:cNvPicPr preferRelativeResize="0"/>
          <p:nvPr/>
        </p:nvPicPr>
        <p:blipFill rotWithShape="1">
          <a:blip r:embed="rId3">
            <a:alphaModFix/>
          </a:blip>
          <a:srcRect/>
          <a:stretch/>
        </p:blipFill>
        <p:spPr>
          <a:xfrm>
            <a:off x="457200" y="313203"/>
            <a:ext cx="1172151" cy="257707"/>
          </a:xfrm>
          <a:prstGeom prst="rect">
            <a:avLst/>
          </a:prstGeom>
          <a:noFill/>
          <a:ln>
            <a:noFill/>
          </a:ln>
        </p:spPr>
      </p:pic>
      <p:sp>
        <p:nvSpPr>
          <p:cNvPr id="25" name="Google Shape;25;p2"/>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26" name="Google Shape;26;p2"/>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27" name="Google Shape;27;p2"/>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89" name="Google Shape;89;p1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p11"/>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11"/>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92"/>
        <p:cNvGrpSpPr/>
        <p:nvPr/>
      </p:nvGrpSpPr>
      <p:grpSpPr>
        <a:xfrm>
          <a:off x="0" y="0"/>
          <a:ext cx="0" cy="0"/>
          <a:chOff x="0" y="0"/>
          <a:chExt cx="0" cy="0"/>
        </a:xfrm>
      </p:grpSpPr>
      <p:sp>
        <p:nvSpPr>
          <p:cNvPr id="93" name="Google Shape;93;p1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2"/>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2"/>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 name="Google Shape;98;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600"/>
              </a:spcBef>
              <a:spcAft>
                <a:spcPts val="0"/>
              </a:spcAft>
              <a:buSzPts val="2800"/>
              <a:buNone/>
              <a:defRPr sz="2800"/>
            </a:lvl2pPr>
            <a:lvl3pPr lvl="2" algn="ctr" rtl="0">
              <a:lnSpc>
                <a:spcPct val="100000"/>
              </a:lnSpc>
              <a:spcBef>
                <a:spcPts val="600"/>
              </a:spcBef>
              <a:spcAft>
                <a:spcPts val="0"/>
              </a:spcAft>
              <a:buSzPts val="2800"/>
              <a:buNone/>
              <a:defRPr sz="2800"/>
            </a:lvl3pPr>
            <a:lvl4pPr lvl="3" algn="ctr" rtl="0">
              <a:lnSpc>
                <a:spcPct val="100000"/>
              </a:lnSpc>
              <a:spcBef>
                <a:spcPts val="600"/>
              </a:spcBef>
              <a:spcAft>
                <a:spcPts val="0"/>
              </a:spcAft>
              <a:buSzPts val="2800"/>
              <a:buNone/>
              <a:defRPr sz="2800"/>
            </a:lvl4pPr>
            <a:lvl5pPr lvl="4" algn="ctr" rtl="0">
              <a:lnSpc>
                <a:spcPct val="100000"/>
              </a:lnSpc>
              <a:spcBef>
                <a:spcPts val="6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99" name="Google Shape;99;p13"/>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tel og innhold 1">
  <p:cSld name="1_Tittel og innhold">
    <p:spTree>
      <p:nvGrpSpPr>
        <p:cNvPr id="1" name="Shape 100"/>
        <p:cNvGrpSpPr/>
        <p:nvPr/>
      </p:nvGrpSpPr>
      <p:grpSpPr>
        <a:xfrm>
          <a:off x="0" y="0"/>
          <a:ext cx="0" cy="0"/>
          <a:chOff x="0" y="0"/>
          <a:chExt cx="0" cy="0"/>
        </a:xfrm>
      </p:grpSpPr>
      <p:sp>
        <p:nvSpPr>
          <p:cNvPr id="101" name="Google Shape;101;p14"/>
          <p:cNvSpPr/>
          <p:nvPr/>
        </p:nvSpPr>
        <p:spPr>
          <a:xfrm>
            <a:off x="1191" y="1191"/>
            <a:ext cx="1200" cy="1200"/>
          </a:xfrm>
          <a:prstGeom prst="rect">
            <a:avLst/>
          </a:prstGeom>
          <a:solidFill>
            <a:srgbClr val="FFFFFF"/>
          </a:solidFill>
          <a:ln>
            <a:noFill/>
          </a:ln>
        </p:spPr>
      </p:sp>
      <p:sp>
        <p:nvSpPr>
          <p:cNvPr id="102" name="Google Shape;102;p14"/>
          <p:cNvSpPr txBox="1">
            <a:spLocks noGrp="1"/>
          </p:cNvSpPr>
          <p:nvPr>
            <p:ph type="title"/>
          </p:nvPr>
        </p:nvSpPr>
        <p:spPr>
          <a:xfrm>
            <a:off x="409574" y="238553"/>
            <a:ext cx="8229600" cy="367500"/>
          </a:xfrm>
          <a:prstGeom prst="rect">
            <a:avLst/>
          </a:prstGeom>
          <a:noFill/>
          <a:ln>
            <a:noFill/>
          </a:ln>
        </p:spPr>
        <p:txBody>
          <a:bodyPr spcFirstLastPara="1" wrap="square" lIns="34275" tIns="34275" rIns="34275" bIns="34275" anchor="b" anchorCtr="0">
            <a:noAutofit/>
          </a:bodyPr>
          <a:lstStyle>
            <a:lvl1pPr marR="0" lvl="0" algn="l" rtl="0">
              <a:spcBef>
                <a:spcPts val="0"/>
              </a:spcBef>
              <a:spcAft>
                <a:spcPts val="0"/>
              </a:spcAft>
              <a:buClr>
                <a:schemeClr val="dk1"/>
              </a:buClr>
              <a:buSzPts val="800"/>
              <a:buFont typeface="Arial"/>
              <a:buNone/>
              <a:defRPr sz="1700" b="1" i="0" u="none" strike="noStrike" cap="none">
                <a:solidFill>
                  <a:schemeClr val="dk1"/>
                </a:solidFill>
                <a:latin typeface="Arial"/>
                <a:ea typeface="Arial"/>
                <a:cs typeface="Arial"/>
                <a:sym typeface="Arial"/>
              </a:defRPr>
            </a:lvl1pPr>
            <a:lvl2pPr lvl="1" rtl="0">
              <a:spcBef>
                <a:spcPts val="0"/>
              </a:spcBef>
              <a:spcAft>
                <a:spcPts val="0"/>
              </a:spcAft>
              <a:buSzPts val="500"/>
              <a:buFont typeface="Arial"/>
              <a:buNone/>
              <a:defRPr sz="1400"/>
            </a:lvl2pPr>
            <a:lvl3pPr lvl="2" rtl="0">
              <a:spcBef>
                <a:spcPts val="0"/>
              </a:spcBef>
              <a:spcAft>
                <a:spcPts val="0"/>
              </a:spcAft>
              <a:buSzPts val="500"/>
              <a:buFont typeface="Arial"/>
              <a:buNone/>
              <a:defRPr sz="1400"/>
            </a:lvl3pPr>
            <a:lvl4pPr lvl="3" rtl="0">
              <a:spcBef>
                <a:spcPts val="0"/>
              </a:spcBef>
              <a:spcAft>
                <a:spcPts val="0"/>
              </a:spcAft>
              <a:buSzPts val="500"/>
              <a:buFont typeface="Arial"/>
              <a:buNone/>
              <a:defRPr sz="1400"/>
            </a:lvl4pPr>
            <a:lvl5pPr lvl="4" rtl="0">
              <a:spcBef>
                <a:spcPts val="0"/>
              </a:spcBef>
              <a:spcAft>
                <a:spcPts val="0"/>
              </a:spcAft>
              <a:buSzPts val="500"/>
              <a:buFont typeface="Arial"/>
              <a:buNone/>
              <a:defRPr sz="1400"/>
            </a:lvl5pPr>
            <a:lvl6pPr lvl="5" rtl="0">
              <a:spcBef>
                <a:spcPts val="0"/>
              </a:spcBef>
              <a:spcAft>
                <a:spcPts val="0"/>
              </a:spcAft>
              <a:buSzPts val="500"/>
              <a:buFont typeface="Arial"/>
              <a:buNone/>
              <a:defRPr sz="1400"/>
            </a:lvl6pPr>
            <a:lvl7pPr lvl="6" rtl="0">
              <a:spcBef>
                <a:spcPts val="0"/>
              </a:spcBef>
              <a:spcAft>
                <a:spcPts val="0"/>
              </a:spcAft>
              <a:buSzPts val="500"/>
              <a:buFont typeface="Arial"/>
              <a:buNone/>
              <a:defRPr sz="1400"/>
            </a:lvl7pPr>
            <a:lvl8pPr lvl="7" rtl="0">
              <a:spcBef>
                <a:spcPts val="0"/>
              </a:spcBef>
              <a:spcAft>
                <a:spcPts val="0"/>
              </a:spcAft>
              <a:buSzPts val="500"/>
              <a:buFont typeface="Arial"/>
              <a:buNone/>
              <a:defRPr sz="1400"/>
            </a:lvl8pPr>
            <a:lvl9pPr lvl="8" rtl="0">
              <a:spcBef>
                <a:spcPts val="0"/>
              </a:spcBef>
              <a:spcAft>
                <a:spcPts val="0"/>
              </a:spcAft>
              <a:buSzPts val="500"/>
              <a:buFont typeface="Arial"/>
              <a:buNone/>
              <a:defRPr sz="1400"/>
            </a:lvl9pPr>
          </a:lstStyle>
          <a:p>
            <a:endParaRPr/>
          </a:p>
        </p:txBody>
      </p:sp>
      <p:sp>
        <p:nvSpPr>
          <p:cNvPr id="103" name="Google Shape;103;p14"/>
          <p:cNvSpPr txBox="1">
            <a:spLocks noGrp="1"/>
          </p:cNvSpPr>
          <p:nvPr>
            <p:ph type="body" idx="1"/>
          </p:nvPr>
        </p:nvSpPr>
        <p:spPr>
          <a:xfrm>
            <a:off x="410400" y="1012721"/>
            <a:ext cx="8229600" cy="35892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100000"/>
              </a:lnSpc>
              <a:spcBef>
                <a:spcPts val="500"/>
              </a:spcBef>
              <a:spcAft>
                <a:spcPts val="0"/>
              </a:spcAft>
              <a:buClr>
                <a:srgbClr val="EC008C"/>
              </a:buClr>
              <a:buSzPts val="800"/>
              <a:buFont typeface="Verdana"/>
              <a:buChar char="›"/>
              <a:defRPr sz="1500" b="0" i="0" u="none" strike="noStrike" cap="none">
                <a:solidFill>
                  <a:schemeClr val="dk1"/>
                </a:solidFill>
                <a:latin typeface="Arial"/>
                <a:ea typeface="Arial"/>
                <a:cs typeface="Arial"/>
                <a:sym typeface="Arial"/>
              </a:defRPr>
            </a:lvl1pPr>
            <a:lvl2pPr marL="914400" marR="0" lvl="1" indent="-273050" algn="l" rtl="0">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2pPr>
            <a:lvl3pPr marL="1371600" marR="0" lvl="2" indent="-273050" algn="l" rtl="0">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3pPr>
            <a:lvl4pPr marL="1828800" marR="0" lvl="3" indent="-273050" algn="l" rtl="0">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4pPr>
            <a:lvl5pPr marL="2286000" marR="0" lvl="4" indent="-273050" algn="l" rtl="0">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5pPr>
            <a:lvl6pPr marL="2743200" marR="0" lvl="5" indent="-279400" algn="l" rtl="0">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6pPr>
            <a:lvl7pPr marL="3200400" marR="0" lvl="6" indent="-279400" algn="l" rtl="0">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7pPr>
            <a:lvl8pPr marL="3657600" marR="0" lvl="7" indent="-279400" algn="l" rtl="0">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8pPr>
            <a:lvl9pPr marL="4114800" marR="0" lvl="8" indent="-279400" algn="l" rtl="0">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4" name="Google Shape;104;p14"/>
          <p:cNvSpPr txBox="1">
            <a:spLocks noGrp="1"/>
          </p:cNvSpPr>
          <p:nvPr>
            <p:ph type="dt" idx="10"/>
          </p:nvPr>
        </p:nvSpPr>
        <p:spPr>
          <a:xfrm>
            <a:off x="0" y="0"/>
            <a:ext cx="0" cy="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0"/>
              </a:spcBef>
              <a:spcAft>
                <a:spcPts val="0"/>
              </a:spcAft>
              <a:buClr>
                <a:schemeClr val="lt1"/>
              </a:buClr>
              <a:buSzPts val="5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05" name="Google Shape;105;p14"/>
          <p:cNvSpPr txBox="1">
            <a:spLocks noGrp="1"/>
          </p:cNvSpPr>
          <p:nvPr>
            <p:ph type="ftr" idx="11"/>
          </p:nvPr>
        </p:nvSpPr>
        <p:spPr>
          <a:xfrm>
            <a:off x="1212008" y="4860000"/>
            <a:ext cx="6408600" cy="126900"/>
          </a:xfrm>
          <a:prstGeom prst="rect">
            <a:avLst/>
          </a:prstGeom>
          <a:noFill/>
          <a:ln>
            <a:noFill/>
          </a:ln>
        </p:spPr>
        <p:txBody>
          <a:bodyPr spcFirstLastPara="1" wrap="square" lIns="34275" tIns="34275" rIns="34275" bIns="34275" anchor="t" anchorCtr="0">
            <a:noAutofit/>
          </a:bodyPr>
          <a:lstStyle>
            <a:lvl1pPr marR="0" lvl="0" algn="ctr" rtl="0">
              <a:lnSpc>
                <a:spcPct val="100000"/>
              </a:lnSpc>
              <a:spcBef>
                <a:spcPts val="0"/>
              </a:spcBef>
              <a:spcAft>
                <a:spcPts val="0"/>
              </a:spcAft>
              <a:buClr>
                <a:schemeClr val="dk1"/>
              </a:buClr>
              <a:buSzPts val="5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06" name="Google Shape;106;p14"/>
          <p:cNvSpPr txBox="1">
            <a:spLocks noGrp="1"/>
          </p:cNvSpPr>
          <p:nvPr>
            <p:ph type="sldNum" idx="12"/>
          </p:nvPr>
        </p:nvSpPr>
        <p:spPr>
          <a:xfrm>
            <a:off x="626325" y="4860000"/>
            <a:ext cx="177300" cy="1269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EB008B"/>
              </a:buClr>
              <a:buSzPts val="2800"/>
              <a:buFont typeface="Open Sans"/>
              <a:buNone/>
              <a:defRPr sz="2800" b="1" i="0" u="none" strike="noStrike" cap="none">
                <a:solidFill>
                  <a:srgbClr val="EB008B"/>
                </a:solidFill>
                <a:latin typeface="Open Sans"/>
                <a:ea typeface="Open Sans"/>
                <a:cs typeface="Open Sans"/>
                <a:sym typeface="Open Sans"/>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109" name="Google Shape;109;p15"/>
          <p:cNvSpPr txBox="1">
            <a:spLocks noGrp="1"/>
          </p:cNvSpPr>
          <p:nvPr>
            <p:ph type="body" idx="1"/>
          </p:nvPr>
        </p:nvSpPr>
        <p:spPr>
          <a:xfrm>
            <a:off x="311700" y="1152475"/>
            <a:ext cx="6496500" cy="3520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2EBCD0"/>
              </a:buClr>
              <a:buSzPts val="1800"/>
              <a:buFont typeface="Open Sans"/>
              <a:buChar char="●"/>
              <a:defRPr sz="1800" b="0" i="0" u="none" strike="noStrike" cap="none">
                <a:solidFill>
                  <a:srgbClr val="727272"/>
                </a:solidFill>
                <a:latin typeface="Open Sans"/>
                <a:ea typeface="Open Sans"/>
                <a:cs typeface="Open Sans"/>
                <a:sym typeface="Open Sans"/>
              </a:defRPr>
            </a:lvl1pPr>
            <a:lvl2pPr marL="914400" marR="0" lvl="1" indent="-317500" algn="l" rtl="0">
              <a:lnSpc>
                <a:spcPct val="115000"/>
              </a:lnSpc>
              <a:spcBef>
                <a:spcPts val="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2pPr>
            <a:lvl3pPr marL="1371600" marR="0" lvl="2" indent="-317500" algn="l" rtl="0">
              <a:lnSpc>
                <a:spcPct val="115000"/>
              </a:lnSpc>
              <a:spcBef>
                <a:spcPts val="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9pPr>
          </a:lstStyle>
          <a:p>
            <a:endParaRPr/>
          </a:p>
        </p:txBody>
      </p:sp>
      <p:sp>
        <p:nvSpPr>
          <p:cNvPr id="110" name="Google Shape;110;p15"/>
          <p:cNvSpPr txBox="1">
            <a:spLocks noGrp="1"/>
          </p:cNvSpPr>
          <p:nvPr>
            <p:ph type="sldNum" idx="12"/>
          </p:nvPr>
        </p:nvSpPr>
        <p:spPr>
          <a:xfrm>
            <a:off x="31909"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buNone/>
              <a:defRPr sz="600">
                <a:solidFill>
                  <a:srgbClr val="727272"/>
                </a:solidFill>
                <a:latin typeface="Arial"/>
                <a:ea typeface="Arial"/>
                <a:cs typeface="Arial"/>
                <a:sym typeface="Arial"/>
              </a:defRPr>
            </a:lvl1pPr>
            <a:lvl2pPr marL="0" marR="0" lvl="1" indent="0" algn="l" rtl="0">
              <a:buNone/>
              <a:defRPr sz="600">
                <a:solidFill>
                  <a:srgbClr val="727272"/>
                </a:solidFill>
                <a:latin typeface="Arial"/>
                <a:ea typeface="Arial"/>
                <a:cs typeface="Arial"/>
                <a:sym typeface="Arial"/>
              </a:defRPr>
            </a:lvl2pPr>
            <a:lvl3pPr marL="0" marR="0" lvl="2" indent="0" algn="l" rtl="0">
              <a:buNone/>
              <a:defRPr sz="600">
                <a:solidFill>
                  <a:srgbClr val="727272"/>
                </a:solidFill>
                <a:latin typeface="Arial"/>
                <a:ea typeface="Arial"/>
                <a:cs typeface="Arial"/>
                <a:sym typeface="Arial"/>
              </a:defRPr>
            </a:lvl3pPr>
            <a:lvl4pPr marL="0" marR="0" lvl="3" indent="0" algn="l" rtl="0">
              <a:buNone/>
              <a:defRPr sz="600">
                <a:solidFill>
                  <a:srgbClr val="727272"/>
                </a:solidFill>
                <a:latin typeface="Arial"/>
                <a:ea typeface="Arial"/>
                <a:cs typeface="Arial"/>
                <a:sym typeface="Arial"/>
              </a:defRPr>
            </a:lvl4pPr>
            <a:lvl5pPr marL="0" marR="0" lvl="4" indent="0" algn="l" rtl="0">
              <a:buNone/>
              <a:defRPr sz="600">
                <a:solidFill>
                  <a:srgbClr val="727272"/>
                </a:solidFill>
                <a:latin typeface="Arial"/>
                <a:ea typeface="Arial"/>
                <a:cs typeface="Arial"/>
                <a:sym typeface="Arial"/>
              </a:defRPr>
            </a:lvl5pPr>
            <a:lvl6pPr marL="0" marR="0" lvl="5" indent="0" algn="l" rtl="0">
              <a:buNone/>
              <a:defRPr sz="600">
                <a:solidFill>
                  <a:srgbClr val="727272"/>
                </a:solidFill>
                <a:latin typeface="Arial"/>
                <a:ea typeface="Arial"/>
                <a:cs typeface="Arial"/>
                <a:sym typeface="Arial"/>
              </a:defRPr>
            </a:lvl6pPr>
            <a:lvl7pPr marL="0" marR="0" lvl="6" indent="0" algn="l" rtl="0">
              <a:buNone/>
              <a:defRPr sz="600">
                <a:solidFill>
                  <a:srgbClr val="727272"/>
                </a:solidFill>
                <a:latin typeface="Arial"/>
                <a:ea typeface="Arial"/>
                <a:cs typeface="Arial"/>
                <a:sym typeface="Arial"/>
              </a:defRPr>
            </a:lvl7pPr>
            <a:lvl8pPr marL="0" marR="0" lvl="7" indent="0" algn="l" rtl="0">
              <a:buNone/>
              <a:defRPr sz="600">
                <a:solidFill>
                  <a:srgbClr val="727272"/>
                </a:solidFill>
                <a:latin typeface="Arial"/>
                <a:ea typeface="Arial"/>
                <a:cs typeface="Arial"/>
                <a:sym typeface="Arial"/>
              </a:defRPr>
            </a:lvl8pPr>
            <a:lvl9pPr marL="0" marR="0" lvl="8" indent="0" algn="l" rtl="0">
              <a:buNone/>
              <a:defRPr sz="600">
                <a:solidFill>
                  <a:srgbClr val="727272"/>
                </a:solidFill>
                <a:latin typeface="Arial"/>
                <a:ea typeface="Arial"/>
                <a:cs typeface="Arial"/>
                <a:sym typeface="Arial"/>
              </a:defRPr>
            </a:lvl9pPr>
          </a:lstStyle>
          <a:p>
            <a:pPr marL="0" lvl="0" indent="0" algn="l" rtl="0">
              <a:spcBef>
                <a:spcPts val="0"/>
              </a:spcBef>
              <a:spcAft>
                <a:spcPts val="0"/>
              </a:spcAft>
              <a:buNone/>
            </a:pPr>
            <a:r>
              <a:rPr lang="no-NO"/>
              <a:t>Side </a:t>
            </a:r>
            <a:fld id="{00000000-1234-1234-1234-123412341234}" type="slidenum">
              <a:rPr lang="no-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tel og innhold 2">
  <p:cSld name="Tittel og innhold">
    <p:spTree>
      <p:nvGrpSpPr>
        <p:cNvPr id="1" name="Shape 111"/>
        <p:cNvGrpSpPr/>
        <p:nvPr/>
      </p:nvGrpSpPr>
      <p:grpSpPr>
        <a:xfrm>
          <a:off x="0" y="0"/>
          <a:ext cx="0" cy="0"/>
          <a:chOff x="0" y="0"/>
          <a:chExt cx="0" cy="0"/>
        </a:xfrm>
      </p:grpSpPr>
      <p:sp>
        <p:nvSpPr>
          <p:cNvPr id="112" name="Google Shape;112;p16"/>
          <p:cNvSpPr/>
          <p:nvPr/>
        </p:nvSpPr>
        <p:spPr>
          <a:xfrm>
            <a:off x="1191" y="1191"/>
            <a:ext cx="1200" cy="1200"/>
          </a:xfrm>
          <a:prstGeom prst="rect">
            <a:avLst/>
          </a:prstGeom>
          <a:solidFill>
            <a:srgbClr val="FFFFFF"/>
          </a:solidFill>
          <a:ln>
            <a:noFill/>
          </a:ln>
        </p:spPr>
      </p:sp>
      <p:sp>
        <p:nvSpPr>
          <p:cNvPr id="113" name="Google Shape;113;p16"/>
          <p:cNvSpPr txBox="1">
            <a:spLocks noGrp="1"/>
          </p:cNvSpPr>
          <p:nvPr>
            <p:ph type="title"/>
          </p:nvPr>
        </p:nvSpPr>
        <p:spPr>
          <a:xfrm>
            <a:off x="409574" y="238553"/>
            <a:ext cx="8229600" cy="367500"/>
          </a:xfrm>
          <a:prstGeom prst="rect">
            <a:avLst/>
          </a:prstGeom>
          <a:noFill/>
          <a:ln>
            <a:noFill/>
          </a:ln>
        </p:spPr>
        <p:txBody>
          <a:bodyPr spcFirstLastPara="1" wrap="square" lIns="34275" tIns="34275" rIns="34275" bIns="34275" anchor="b" anchorCtr="0">
            <a:noAutofit/>
          </a:bodyPr>
          <a:lstStyle>
            <a:lvl1pPr marR="0" lvl="0" algn="l" rtl="0">
              <a:lnSpc>
                <a:spcPct val="100000"/>
              </a:lnSpc>
              <a:spcBef>
                <a:spcPts val="0"/>
              </a:spcBef>
              <a:spcAft>
                <a:spcPts val="0"/>
              </a:spcAft>
              <a:buClr>
                <a:schemeClr val="dk1"/>
              </a:buClr>
              <a:buSzPts val="800"/>
              <a:buFont typeface="Arial"/>
              <a:buNone/>
              <a:defRPr sz="1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16"/>
          <p:cNvSpPr txBox="1">
            <a:spLocks noGrp="1"/>
          </p:cNvSpPr>
          <p:nvPr>
            <p:ph type="body" idx="1"/>
          </p:nvPr>
        </p:nvSpPr>
        <p:spPr>
          <a:xfrm>
            <a:off x="410400" y="1012721"/>
            <a:ext cx="8229600" cy="35889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100000"/>
              </a:lnSpc>
              <a:spcBef>
                <a:spcPts val="500"/>
              </a:spcBef>
              <a:spcAft>
                <a:spcPts val="0"/>
              </a:spcAft>
              <a:buClr>
                <a:srgbClr val="EC008C"/>
              </a:buClr>
              <a:buSzPts val="800"/>
              <a:buFont typeface="Verdana"/>
              <a:buChar char="›"/>
              <a:defRPr sz="1500" b="0" i="0" u="none" strike="noStrike" cap="none">
                <a:solidFill>
                  <a:schemeClr val="dk1"/>
                </a:solidFill>
                <a:latin typeface="Arial"/>
                <a:ea typeface="Arial"/>
                <a:cs typeface="Arial"/>
                <a:sym typeface="Arial"/>
              </a:defRPr>
            </a:lvl1pPr>
            <a:lvl2pPr marL="914400" marR="0" lvl="1"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2pPr>
            <a:lvl3pPr marL="1371600" marR="0" lvl="2"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3pPr>
            <a:lvl4pPr marL="1828800" marR="0" lvl="3"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4pPr>
            <a:lvl5pPr marL="2286000" marR="0" lvl="4"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5pPr>
            <a:lvl6pPr marL="2743200" marR="0" lvl="5"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6pPr>
            <a:lvl7pPr marL="3200400" marR="0" lvl="6"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7pPr>
            <a:lvl8pPr marL="3657600" marR="0" lvl="7"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8pPr>
            <a:lvl9pPr marL="4114800" marR="0" lvl="8"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5" name="Google Shape;115;p16"/>
          <p:cNvSpPr txBox="1">
            <a:spLocks noGrp="1"/>
          </p:cNvSpPr>
          <p:nvPr>
            <p:ph type="dt" idx="10"/>
          </p:nvPr>
        </p:nvSpPr>
        <p:spPr>
          <a:xfrm>
            <a:off x="0" y="0"/>
            <a:ext cx="0" cy="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0"/>
              </a:spcBef>
              <a:spcAft>
                <a:spcPts val="0"/>
              </a:spcAft>
              <a:buClr>
                <a:schemeClr val="lt1"/>
              </a:buClr>
              <a:buSzPts val="5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16" name="Google Shape;116;p16"/>
          <p:cNvSpPr txBox="1">
            <a:spLocks noGrp="1"/>
          </p:cNvSpPr>
          <p:nvPr>
            <p:ph type="ftr" idx="11"/>
          </p:nvPr>
        </p:nvSpPr>
        <p:spPr>
          <a:xfrm>
            <a:off x="1212007" y="4860000"/>
            <a:ext cx="6408600" cy="126600"/>
          </a:xfrm>
          <a:prstGeom prst="rect">
            <a:avLst/>
          </a:prstGeom>
          <a:noFill/>
          <a:ln>
            <a:noFill/>
          </a:ln>
        </p:spPr>
        <p:txBody>
          <a:bodyPr spcFirstLastPara="1" wrap="square" lIns="34275" tIns="34275" rIns="34275" bIns="34275" anchor="t" anchorCtr="0">
            <a:noAutofit/>
          </a:bodyPr>
          <a:lstStyle>
            <a:lvl1pPr marR="0" lvl="0" algn="ctr" rtl="0">
              <a:lnSpc>
                <a:spcPct val="100000"/>
              </a:lnSpc>
              <a:spcBef>
                <a:spcPts val="0"/>
              </a:spcBef>
              <a:spcAft>
                <a:spcPts val="0"/>
              </a:spcAft>
              <a:buClr>
                <a:schemeClr val="dk1"/>
              </a:buClr>
              <a:buSzPts val="5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17" name="Google Shape;117;p16"/>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311700" y="445025"/>
            <a:ext cx="8520600" cy="572700"/>
          </a:xfrm>
          <a:prstGeom prst="rect">
            <a:avLst/>
          </a:prstGeom>
          <a:noFill/>
          <a:ln>
            <a:noFill/>
          </a:ln>
        </p:spPr>
        <p:txBody>
          <a:bodyPr spcFirstLastPara="1" wrap="square" lIns="45725" tIns="45725" rIns="45725" bIns="45725" anchor="t" anchorCtr="0">
            <a:noAutofit/>
          </a:bodyPr>
          <a:lstStyle>
            <a:lvl1pPr marR="0" lvl="0" algn="l" rtl="0">
              <a:lnSpc>
                <a:spcPct val="100000"/>
              </a:lnSpc>
              <a:spcBef>
                <a:spcPts val="0"/>
              </a:spcBef>
              <a:spcAft>
                <a:spcPts val="0"/>
              </a:spcAft>
              <a:buClr>
                <a:srgbClr val="EB008B"/>
              </a:buClr>
              <a:buSzPts val="1400"/>
              <a:buFont typeface="Open Sans"/>
              <a:buNone/>
              <a:defRPr sz="2800" b="1" i="0" u="none" strike="noStrike" cap="none">
                <a:solidFill>
                  <a:srgbClr val="EB008B"/>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120" name="Google Shape;120;p17"/>
          <p:cNvSpPr txBox="1">
            <a:spLocks noGrp="1"/>
          </p:cNvSpPr>
          <p:nvPr>
            <p:ph type="body" idx="1"/>
          </p:nvPr>
        </p:nvSpPr>
        <p:spPr>
          <a:xfrm>
            <a:off x="311700" y="1152475"/>
            <a:ext cx="6496500" cy="3520200"/>
          </a:xfrm>
          <a:prstGeom prst="rect">
            <a:avLst/>
          </a:prstGeom>
          <a:noFill/>
          <a:ln>
            <a:noFill/>
          </a:ln>
        </p:spPr>
        <p:txBody>
          <a:bodyPr spcFirstLastPara="1" wrap="square" lIns="45725" tIns="45725" rIns="45725" bIns="45725" anchor="t" anchorCtr="0">
            <a:noAutofit/>
          </a:bodyPr>
          <a:lstStyle>
            <a:lvl1pPr marL="457200" marR="0" lvl="0" indent="-285750" algn="l" rtl="0">
              <a:lnSpc>
                <a:spcPct val="115000"/>
              </a:lnSpc>
              <a:spcBef>
                <a:spcPts val="0"/>
              </a:spcBef>
              <a:spcAft>
                <a:spcPts val="0"/>
              </a:spcAft>
              <a:buClr>
                <a:srgbClr val="2EBCD0"/>
              </a:buClr>
              <a:buSzPts val="900"/>
              <a:buFont typeface="Open Sans"/>
              <a:buChar char="●"/>
              <a:defRPr sz="1800" b="0" i="0" u="none" strike="noStrike" cap="none">
                <a:solidFill>
                  <a:srgbClr val="727272"/>
                </a:solidFill>
                <a:latin typeface="Open Sans"/>
                <a:ea typeface="Open Sans"/>
                <a:cs typeface="Open Sans"/>
                <a:sym typeface="Open Sans"/>
              </a:defRPr>
            </a:lvl1pPr>
            <a:lvl2pPr marL="914400" marR="0" lvl="1" indent="-273050" algn="l" rtl="0">
              <a:lnSpc>
                <a:spcPct val="115000"/>
              </a:lnSpc>
              <a:spcBef>
                <a:spcPts val="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2pPr>
            <a:lvl3pPr marL="1371600" marR="0" lvl="2" indent="-273050" algn="l" rtl="0">
              <a:lnSpc>
                <a:spcPct val="115000"/>
              </a:lnSpc>
              <a:spcBef>
                <a:spcPts val="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3pPr>
            <a:lvl4pPr marL="1828800" marR="0" lvl="3" indent="-273050" algn="l" rtl="0">
              <a:lnSpc>
                <a:spcPct val="115000"/>
              </a:lnSpc>
              <a:spcBef>
                <a:spcPts val="160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4pPr>
            <a:lvl5pPr marL="2286000" marR="0" lvl="4" indent="-273050" algn="l" rtl="0">
              <a:lnSpc>
                <a:spcPct val="115000"/>
              </a:lnSpc>
              <a:spcBef>
                <a:spcPts val="160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5pPr>
            <a:lvl6pPr marL="2743200" marR="0" lvl="5" indent="-273050" algn="l" rtl="0">
              <a:lnSpc>
                <a:spcPct val="115000"/>
              </a:lnSpc>
              <a:spcBef>
                <a:spcPts val="160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6pPr>
            <a:lvl7pPr marL="3200400" marR="0" lvl="6" indent="-273050" algn="l" rtl="0">
              <a:lnSpc>
                <a:spcPct val="115000"/>
              </a:lnSpc>
              <a:spcBef>
                <a:spcPts val="160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7pPr>
            <a:lvl8pPr marL="3657600" marR="0" lvl="7" indent="-273050" algn="l" rtl="0">
              <a:lnSpc>
                <a:spcPct val="115000"/>
              </a:lnSpc>
              <a:spcBef>
                <a:spcPts val="1600"/>
              </a:spcBef>
              <a:spcAft>
                <a:spcPts val="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8pPr>
            <a:lvl9pPr marL="4114800" marR="0" lvl="8" indent="-273050" algn="l" rtl="0">
              <a:lnSpc>
                <a:spcPct val="115000"/>
              </a:lnSpc>
              <a:spcBef>
                <a:spcPts val="1600"/>
              </a:spcBef>
              <a:spcAft>
                <a:spcPts val="1600"/>
              </a:spcAft>
              <a:buClr>
                <a:srgbClr val="727272"/>
              </a:buClr>
              <a:buSzPts val="700"/>
              <a:buFont typeface="Open Sans"/>
              <a:buChar char="■"/>
              <a:defRPr sz="1400" b="0" i="0" u="none" strike="noStrike" cap="none">
                <a:solidFill>
                  <a:srgbClr val="727272"/>
                </a:solidFill>
                <a:latin typeface="Open Sans"/>
                <a:ea typeface="Open Sans"/>
                <a:cs typeface="Open Sans"/>
                <a:sym typeface="Open Sans"/>
              </a:defRPr>
            </a:lvl9pPr>
          </a:lstStyle>
          <a:p>
            <a:endParaRPr/>
          </a:p>
        </p:txBody>
      </p:sp>
      <p:sp>
        <p:nvSpPr>
          <p:cNvPr id="121" name="Google Shape;121;p17"/>
          <p:cNvSpPr txBox="1">
            <a:spLocks noGrp="1"/>
          </p:cNvSpPr>
          <p:nvPr>
            <p:ph type="sldNum" idx="12"/>
          </p:nvPr>
        </p:nvSpPr>
        <p:spPr>
          <a:xfrm>
            <a:off x="31909" y="4749851"/>
            <a:ext cx="548700" cy="393600"/>
          </a:xfrm>
          <a:prstGeom prst="rect">
            <a:avLst/>
          </a:prstGeom>
          <a:noFill/>
          <a:ln>
            <a:noFill/>
          </a:ln>
        </p:spPr>
        <p:txBody>
          <a:bodyPr spcFirstLastPara="1" wrap="square" lIns="45725" tIns="45725" rIns="45725" bIns="45725" anchor="ctr" anchorCtr="0">
            <a:noAutofit/>
          </a:bodyPr>
          <a:lstStyle>
            <a:lvl1pPr marL="0" marR="0" lvl="0"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1pPr>
            <a:lvl2pPr marL="0" marR="0" lvl="1"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2pPr>
            <a:lvl3pPr marL="0" marR="0" lvl="2"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3pPr>
            <a:lvl4pPr marL="0" marR="0" lvl="3"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4pPr>
            <a:lvl5pPr marL="0" marR="0" lvl="4"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5pPr>
            <a:lvl6pPr marL="0" marR="0" lvl="5"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6pPr>
            <a:lvl7pPr marL="0" marR="0" lvl="6"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7pPr>
            <a:lvl8pPr marL="0" marR="0" lvl="7"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8pPr>
            <a:lvl9pPr marL="0" marR="0" lvl="8" indent="0" algn="l" rtl="0">
              <a:lnSpc>
                <a:spcPct val="100000"/>
              </a:lnSpc>
              <a:spcBef>
                <a:spcPts val="0"/>
              </a:spcBef>
              <a:spcAft>
                <a:spcPts val="0"/>
              </a:spcAft>
              <a:buClr>
                <a:srgbClr val="727272"/>
              </a:buClr>
              <a:buSzPts val="600"/>
              <a:buFont typeface="Arial"/>
              <a:buNone/>
              <a:defRPr sz="600" b="0" i="0" u="none" strike="noStrike" cap="none">
                <a:solidFill>
                  <a:srgbClr val="727272"/>
                </a:solidFill>
                <a:latin typeface="Arial"/>
                <a:ea typeface="Arial"/>
                <a:cs typeface="Arial"/>
                <a:sym typeface="Arial"/>
              </a:defRPr>
            </a:lvl9pPr>
          </a:lstStyle>
          <a:p>
            <a:pPr marL="0" lvl="0" indent="0" algn="l" rtl="0">
              <a:spcBef>
                <a:spcPts val="0"/>
              </a:spcBef>
              <a:spcAft>
                <a:spcPts val="0"/>
              </a:spcAft>
              <a:buNone/>
            </a:pPr>
            <a:r>
              <a:rPr lang="no-NO"/>
              <a:t>Side </a:t>
            </a:r>
            <a:fld id="{00000000-1234-1234-1234-123412341234}" type="slidenum">
              <a:rPr lang="no-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tel og innhold 3">
  <p:cSld name="Tittel og innhold_1">
    <p:spTree>
      <p:nvGrpSpPr>
        <p:cNvPr id="1" name="Shape 122"/>
        <p:cNvGrpSpPr/>
        <p:nvPr/>
      </p:nvGrpSpPr>
      <p:grpSpPr>
        <a:xfrm>
          <a:off x="0" y="0"/>
          <a:ext cx="0" cy="0"/>
          <a:chOff x="0" y="0"/>
          <a:chExt cx="0" cy="0"/>
        </a:xfrm>
      </p:grpSpPr>
      <p:sp>
        <p:nvSpPr>
          <p:cNvPr id="123" name="Google Shape;123;p18"/>
          <p:cNvSpPr/>
          <p:nvPr/>
        </p:nvSpPr>
        <p:spPr>
          <a:xfrm>
            <a:off x="1191" y="1191"/>
            <a:ext cx="1200" cy="1200"/>
          </a:xfrm>
          <a:prstGeom prst="rect">
            <a:avLst/>
          </a:prstGeom>
          <a:solidFill>
            <a:srgbClr val="FFFFFF"/>
          </a:solidFill>
          <a:ln>
            <a:noFill/>
          </a:ln>
        </p:spPr>
      </p:sp>
      <p:sp>
        <p:nvSpPr>
          <p:cNvPr id="124" name="Google Shape;124;p18"/>
          <p:cNvSpPr txBox="1">
            <a:spLocks noGrp="1"/>
          </p:cNvSpPr>
          <p:nvPr>
            <p:ph type="title"/>
          </p:nvPr>
        </p:nvSpPr>
        <p:spPr>
          <a:xfrm>
            <a:off x="409574" y="238553"/>
            <a:ext cx="8229600" cy="367500"/>
          </a:xfrm>
          <a:prstGeom prst="rect">
            <a:avLst/>
          </a:prstGeom>
          <a:noFill/>
          <a:ln>
            <a:noFill/>
          </a:ln>
        </p:spPr>
        <p:txBody>
          <a:bodyPr spcFirstLastPara="1" wrap="square" lIns="34275" tIns="34275" rIns="34275" bIns="34275" anchor="b" anchorCtr="0">
            <a:noAutofit/>
          </a:bodyPr>
          <a:lstStyle>
            <a:lvl1pPr marR="0" lvl="0" algn="l" rtl="0">
              <a:lnSpc>
                <a:spcPct val="100000"/>
              </a:lnSpc>
              <a:spcBef>
                <a:spcPts val="0"/>
              </a:spcBef>
              <a:spcAft>
                <a:spcPts val="0"/>
              </a:spcAft>
              <a:buClr>
                <a:schemeClr val="dk1"/>
              </a:buClr>
              <a:buSzPts val="800"/>
              <a:buFont typeface="Arial"/>
              <a:buNone/>
              <a:defRPr sz="1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Google Shape;125;p18"/>
          <p:cNvSpPr txBox="1">
            <a:spLocks noGrp="1"/>
          </p:cNvSpPr>
          <p:nvPr>
            <p:ph type="body" idx="1"/>
          </p:nvPr>
        </p:nvSpPr>
        <p:spPr>
          <a:xfrm>
            <a:off x="410400" y="1012721"/>
            <a:ext cx="8229600" cy="35892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100000"/>
              </a:lnSpc>
              <a:spcBef>
                <a:spcPts val="500"/>
              </a:spcBef>
              <a:spcAft>
                <a:spcPts val="0"/>
              </a:spcAft>
              <a:buClr>
                <a:srgbClr val="EC008C"/>
              </a:buClr>
              <a:buSzPts val="800"/>
              <a:buFont typeface="Verdana"/>
              <a:buChar char="›"/>
              <a:defRPr sz="1500" b="0" i="0" u="none" strike="noStrike" cap="none">
                <a:solidFill>
                  <a:schemeClr val="dk1"/>
                </a:solidFill>
                <a:latin typeface="Arial"/>
                <a:ea typeface="Arial"/>
                <a:cs typeface="Arial"/>
                <a:sym typeface="Arial"/>
              </a:defRPr>
            </a:lvl1pPr>
            <a:lvl2pPr marL="914400" marR="0" lvl="1"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2pPr>
            <a:lvl3pPr marL="1371600" marR="0" lvl="2"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3pPr>
            <a:lvl4pPr marL="1828800" marR="0" lvl="3"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4pPr>
            <a:lvl5pPr marL="2286000" marR="0" lvl="4"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5pPr>
            <a:lvl6pPr marL="2743200" marR="0" lvl="5"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6pPr>
            <a:lvl7pPr marL="3200400" marR="0" lvl="6"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7pPr>
            <a:lvl8pPr marL="3657600" marR="0" lvl="7"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8pPr>
            <a:lvl9pPr marL="4114800" marR="0" lvl="8"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6" name="Google Shape;126;p18"/>
          <p:cNvSpPr txBox="1">
            <a:spLocks noGrp="1"/>
          </p:cNvSpPr>
          <p:nvPr>
            <p:ph type="dt" idx="10"/>
          </p:nvPr>
        </p:nvSpPr>
        <p:spPr>
          <a:xfrm>
            <a:off x="0" y="0"/>
            <a:ext cx="0" cy="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0"/>
              </a:spcBef>
              <a:spcAft>
                <a:spcPts val="0"/>
              </a:spcAft>
              <a:buClr>
                <a:schemeClr val="lt1"/>
              </a:buClr>
              <a:buSzPts val="5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27" name="Google Shape;127;p18"/>
          <p:cNvSpPr txBox="1">
            <a:spLocks noGrp="1"/>
          </p:cNvSpPr>
          <p:nvPr>
            <p:ph type="ftr" idx="11"/>
          </p:nvPr>
        </p:nvSpPr>
        <p:spPr>
          <a:xfrm>
            <a:off x="1212008" y="4860000"/>
            <a:ext cx="6408600" cy="126900"/>
          </a:xfrm>
          <a:prstGeom prst="rect">
            <a:avLst/>
          </a:prstGeom>
          <a:noFill/>
          <a:ln>
            <a:noFill/>
          </a:ln>
        </p:spPr>
        <p:txBody>
          <a:bodyPr spcFirstLastPara="1" wrap="square" lIns="34275" tIns="34275" rIns="34275" bIns="34275" anchor="t" anchorCtr="0">
            <a:noAutofit/>
          </a:bodyPr>
          <a:lstStyle>
            <a:lvl1pPr marR="0" lvl="0" algn="ctr" rtl="0">
              <a:lnSpc>
                <a:spcPct val="100000"/>
              </a:lnSpc>
              <a:spcBef>
                <a:spcPts val="0"/>
              </a:spcBef>
              <a:spcAft>
                <a:spcPts val="0"/>
              </a:spcAft>
              <a:buClr>
                <a:schemeClr val="dk1"/>
              </a:buClr>
              <a:buSzPts val="5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128" name="Google Shape;128;p18"/>
          <p:cNvSpPr txBox="1">
            <a:spLocks noGrp="1"/>
          </p:cNvSpPr>
          <p:nvPr>
            <p:ph type="sldNum" idx="12"/>
          </p:nvPr>
        </p:nvSpPr>
        <p:spPr>
          <a:xfrm>
            <a:off x="626325" y="4860000"/>
            <a:ext cx="177300" cy="1269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re tittel 1">
  <p:cSld name="Bare tittel">
    <p:spTree>
      <p:nvGrpSpPr>
        <p:cNvPr id="1" name="Shape 129"/>
        <p:cNvGrpSpPr/>
        <p:nvPr/>
      </p:nvGrpSpPr>
      <p:grpSpPr>
        <a:xfrm>
          <a:off x="0" y="0"/>
          <a:ext cx="0" cy="0"/>
          <a:chOff x="0" y="0"/>
          <a:chExt cx="0" cy="0"/>
        </a:xfrm>
      </p:grpSpPr>
      <p:cxnSp>
        <p:nvCxnSpPr>
          <p:cNvPr id="130" name="Google Shape;130;p19"/>
          <p:cNvCxnSpPr/>
          <p:nvPr/>
        </p:nvCxnSpPr>
        <p:spPr>
          <a:xfrm>
            <a:off x="395288" y="702000"/>
            <a:ext cx="8353500" cy="0"/>
          </a:xfrm>
          <a:prstGeom prst="straightConnector1">
            <a:avLst/>
          </a:prstGeom>
          <a:noFill/>
          <a:ln w="12700" cap="flat" cmpd="sng">
            <a:solidFill>
              <a:srgbClr val="000000"/>
            </a:solidFill>
            <a:prstDash val="solid"/>
            <a:round/>
            <a:headEnd type="none" w="sm" len="sm"/>
            <a:tailEnd type="none" w="sm" len="sm"/>
          </a:ln>
        </p:spPr>
      </p:cxnSp>
      <p:sp>
        <p:nvSpPr>
          <p:cNvPr id="131" name="Google Shape;131;p19"/>
          <p:cNvSpPr/>
          <p:nvPr/>
        </p:nvSpPr>
        <p:spPr>
          <a:xfrm>
            <a:off x="395288" y="4860499"/>
            <a:ext cx="216000" cy="83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808285"/>
              </a:buClr>
              <a:buSzPts val="600"/>
              <a:buFont typeface="Arial"/>
              <a:buNone/>
            </a:pPr>
            <a:r>
              <a:rPr lang="no-NO" sz="600" b="0" i="0" u="none" strike="noStrike" cap="none">
                <a:solidFill>
                  <a:srgbClr val="808285"/>
                </a:solidFill>
                <a:latin typeface="Arial"/>
                <a:ea typeface="Arial"/>
                <a:cs typeface="Arial"/>
                <a:sym typeface="Arial"/>
              </a:rPr>
              <a:t>Side</a:t>
            </a:r>
            <a:endParaRPr sz="500"/>
          </a:p>
        </p:txBody>
      </p:sp>
      <p:pic>
        <p:nvPicPr>
          <p:cNvPr id="132" name="Google Shape;132;p19" descr="image2.png"/>
          <p:cNvPicPr preferRelativeResize="0"/>
          <p:nvPr/>
        </p:nvPicPr>
        <p:blipFill rotWithShape="1">
          <a:blip r:embed="rId2">
            <a:alphaModFix/>
          </a:blip>
          <a:srcRect/>
          <a:stretch/>
        </p:blipFill>
        <p:spPr>
          <a:xfrm>
            <a:off x="8229142" y="4857300"/>
            <a:ext cx="519570" cy="116384"/>
          </a:xfrm>
          <a:prstGeom prst="rect">
            <a:avLst/>
          </a:prstGeom>
          <a:noFill/>
          <a:ln>
            <a:noFill/>
          </a:ln>
        </p:spPr>
      </p:pic>
      <p:sp>
        <p:nvSpPr>
          <p:cNvPr id="133" name="Google Shape;133;p19"/>
          <p:cNvSpPr txBox="1">
            <a:spLocks noGrp="1"/>
          </p:cNvSpPr>
          <p:nvPr>
            <p:ph type="title"/>
          </p:nvPr>
        </p:nvSpPr>
        <p:spPr>
          <a:xfrm>
            <a:off x="395288" y="129558"/>
            <a:ext cx="8353500" cy="576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9pPr>
          </a:lstStyle>
          <a:p>
            <a:endParaRPr/>
          </a:p>
        </p:txBody>
      </p:sp>
      <p:sp>
        <p:nvSpPr>
          <p:cNvPr id="134" name="Google Shape;134;p19"/>
          <p:cNvSpPr txBox="1">
            <a:spLocks noGrp="1"/>
          </p:cNvSpPr>
          <p:nvPr>
            <p:ph type="sldNum" idx="12"/>
          </p:nvPr>
        </p:nvSpPr>
        <p:spPr>
          <a:xfrm>
            <a:off x="626325" y="4860001"/>
            <a:ext cx="47700" cy="831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5">
    <p:spTree>
      <p:nvGrpSpPr>
        <p:cNvPr id="1" name="Shape 135"/>
        <p:cNvGrpSpPr/>
        <p:nvPr/>
      </p:nvGrpSpPr>
      <p:grpSpPr>
        <a:xfrm>
          <a:off x="0" y="0"/>
          <a:ext cx="0" cy="0"/>
          <a:chOff x="0" y="0"/>
          <a:chExt cx="0" cy="0"/>
        </a:xfrm>
      </p:grpSpPr>
      <p:cxnSp>
        <p:nvCxnSpPr>
          <p:cNvPr id="136" name="Google Shape;136;p20"/>
          <p:cNvCxnSpPr/>
          <p:nvPr/>
        </p:nvCxnSpPr>
        <p:spPr>
          <a:xfrm>
            <a:off x="410400" y="702000"/>
            <a:ext cx="8233200" cy="0"/>
          </a:xfrm>
          <a:prstGeom prst="straightConnector1">
            <a:avLst/>
          </a:prstGeom>
          <a:noFill/>
          <a:ln w="12700" cap="flat" cmpd="sng">
            <a:solidFill>
              <a:srgbClr val="000000"/>
            </a:solidFill>
            <a:prstDash val="solid"/>
            <a:round/>
            <a:headEnd type="none" w="sm" len="sm"/>
            <a:tailEnd type="none" w="sm" len="sm"/>
          </a:ln>
        </p:spPr>
      </p:cxnSp>
      <p:sp>
        <p:nvSpPr>
          <p:cNvPr id="137" name="Google Shape;137;p20"/>
          <p:cNvSpPr/>
          <p:nvPr/>
        </p:nvSpPr>
        <p:spPr>
          <a:xfrm>
            <a:off x="426909" y="4860495"/>
            <a:ext cx="216000" cy="5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808285"/>
              </a:buClr>
              <a:buSzPts val="400"/>
              <a:buFont typeface="Arial"/>
              <a:buNone/>
            </a:pPr>
            <a:r>
              <a:rPr lang="no-NO" sz="400" b="0" i="0" u="none" strike="noStrike" cap="none">
                <a:solidFill>
                  <a:srgbClr val="808285"/>
                </a:solidFill>
                <a:latin typeface="Arial"/>
                <a:ea typeface="Arial"/>
                <a:cs typeface="Arial"/>
                <a:sym typeface="Arial"/>
              </a:rPr>
              <a:t>Side</a:t>
            </a:r>
            <a:endParaRPr sz="500"/>
          </a:p>
        </p:txBody>
      </p:sp>
      <p:pic>
        <p:nvPicPr>
          <p:cNvPr id="138" name="Google Shape;138;p20" descr="image11.png"/>
          <p:cNvPicPr preferRelativeResize="0"/>
          <p:nvPr/>
        </p:nvPicPr>
        <p:blipFill rotWithShape="1">
          <a:blip r:embed="rId2">
            <a:alphaModFix/>
          </a:blip>
          <a:srcRect/>
          <a:stretch/>
        </p:blipFill>
        <p:spPr>
          <a:xfrm>
            <a:off x="8133900" y="4857300"/>
            <a:ext cx="520432" cy="86400"/>
          </a:xfrm>
          <a:prstGeom prst="rect">
            <a:avLst/>
          </a:prstGeom>
          <a:noFill/>
          <a:ln>
            <a:noFill/>
          </a:ln>
        </p:spPr>
      </p:pic>
      <p:sp>
        <p:nvSpPr>
          <p:cNvPr id="139" name="Google Shape;139;p20"/>
          <p:cNvSpPr txBox="1">
            <a:spLocks noGrp="1"/>
          </p:cNvSpPr>
          <p:nvPr>
            <p:ph type="title"/>
          </p:nvPr>
        </p:nvSpPr>
        <p:spPr>
          <a:xfrm>
            <a:off x="426549" y="342900"/>
            <a:ext cx="8301000" cy="367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425353" y="1041138"/>
            <a:ext cx="8305500" cy="3442800"/>
          </a:xfrm>
          <a:prstGeom prst="rect">
            <a:avLst/>
          </a:prstGeom>
          <a:noFill/>
          <a:ln>
            <a:noFill/>
          </a:ln>
        </p:spPr>
        <p:txBody>
          <a:bodyPr spcFirstLastPara="1" wrap="square" lIns="0" tIns="0" rIns="0" bIns="0" anchor="t" anchorCtr="0">
            <a:noAutofit/>
          </a:bodyPr>
          <a:lstStyle>
            <a:lvl1pPr marL="457200" marR="0" lvl="0" indent="-323850" algn="l" rtl="0">
              <a:lnSpc>
                <a:spcPct val="100000"/>
              </a:lnSpc>
              <a:spcBef>
                <a:spcPts val="200"/>
              </a:spcBef>
              <a:spcAft>
                <a:spcPts val="0"/>
              </a:spcAft>
              <a:buClr>
                <a:srgbClr val="EC008C"/>
              </a:buClr>
              <a:buSzPts val="1500"/>
              <a:buFont typeface="Verdana"/>
              <a:buChar char="›"/>
              <a:defRPr sz="1500" b="0" i="0" u="none" strike="noStrike" cap="none">
                <a:solidFill>
                  <a:srgbClr val="000000"/>
                </a:solidFill>
                <a:latin typeface="Arial"/>
                <a:ea typeface="Arial"/>
                <a:cs typeface="Arial"/>
                <a:sym typeface="Arial"/>
              </a:defRPr>
            </a:lvl1pPr>
            <a:lvl2pPr marL="914400" marR="0" lvl="1" indent="-323850" algn="l" rtl="0">
              <a:lnSpc>
                <a:spcPct val="100000"/>
              </a:lnSpc>
              <a:spcBef>
                <a:spcPts val="200"/>
              </a:spcBef>
              <a:spcAft>
                <a:spcPts val="0"/>
              </a:spcAft>
              <a:buClr>
                <a:srgbClr val="EC008C"/>
              </a:buClr>
              <a:buSzPts val="1500"/>
              <a:buFont typeface="Verdana"/>
              <a:buChar char="•"/>
              <a:defRPr sz="1500" b="0" i="0" u="none" strike="noStrike" cap="none">
                <a:solidFill>
                  <a:srgbClr val="000000"/>
                </a:solidFill>
                <a:latin typeface="Arial"/>
                <a:ea typeface="Arial"/>
                <a:cs typeface="Arial"/>
                <a:sym typeface="Arial"/>
              </a:defRPr>
            </a:lvl2pPr>
            <a:lvl3pPr marL="1371600" marR="0" lvl="2" indent="-323850" algn="l" rtl="0">
              <a:lnSpc>
                <a:spcPct val="100000"/>
              </a:lnSpc>
              <a:spcBef>
                <a:spcPts val="200"/>
              </a:spcBef>
              <a:spcAft>
                <a:spcPts val="0"/>
              </a:spcAft>
              <a:buClr>
                <a:srgbClr val="EC008C"/>
              </a:buClr>
              <a:buSzPts val="1500"/>
              <a:buFont typeface="Verdana"/>
              <a:buChar char="–"/>
              <a:defRPr sz="1500" b="0" i="0" u="none" strike="noStrike" cap="none">
                <a:solidFill>
                  <a:srgbClr val="000000"/>
                </a:solidFill>
                <a:latin typeface="Arial"/>
                <a:ea typeface="Arial"/>
                <a:cs typeface="Arial"/>
                <a:sym typeface="Arial"/>
              </a:defRPr>
            </a:lvl3pPr>
            <a:lvl4pPr marL="1828800" marR="0" lvl="3" indent="-323850" algn="l" rtl="0">
              <a:lnSpc>
                <a:spcPct val="100000"/>
              </a:lnSpc>
              <a:spcBef>
                <a:spcPts val="200"/>
              </a:spcBef>
              <a:spcAft>
                <a:spcPts val="0"/>
              </a:spcAft>
              <a:buClr>
                <a:srgbClr val="EC008C"/>
              </a:buClr>
              <a:buSzPts val="1500"/>
              <a:buFont typeface="Verdana"/>
              <a:buChar char="–"/>
              <a:defRPr sz="1500" b="0" i="0" u="none" strike="noStrike" cap="none">
                <a:solidFill>
                  <a:srgbClr val="000000"/>
                </a:solidFill>
                <a:latin typeface="Arial"/>
                <a:ea typeface="Arial"/>
                <a:cs typeface="Arial"/>
                <a:sym typeface="Arial"/>
              </a:defRPr>
            </a:lvl4pPr>
            <a:lvl5pPr marL="2286000" marR="0" lvl="4" indent="-323850" algn="l" rtl="0">
              <a:lnSpc>
                <a:spcPct val="100000"/>
              </a:lnSpc>
              <a:spcBef>
                <a:spcPts val="200"/>
              </a:spcBef>
              <a:spcAft>
                <a:spcPts val="0"/>
              </a:spcAft>
              <a:buClr>
                <a:srgbClr val="EC008C"/>
              </a:buClr>
              <a:buSzPts val="1500"/>
              <a:buFont typeface="Verdana"/>
              <a:buChar char="–"/>
              <a:defRPr sz="1500" b="0" i="0" u="none" strike="noStrike" cap="none">
                <a:solidFill>
                  <a:srgbClr val="000000"/>
                </a:solidFill>
                <a:latin typeface="Arial"/>
                <a:ea typeface="Arial"/>
                <a:cs typeface="Arial"/>
                <a:sym typeface="Arial"/>
              </a:defRPr>
            </a:lvl5pPr>
            <a:lvl6pPr marL="2743200" marR="0" lvl="5" indent="-292100"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6pPr>
            <a:lvl7pPr marL="3200400" marR="0" lvl="6" indent="-292100"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7pPr>
            <a:lvl8pPr marL="3657600" marR="0" lvl="7" indent="-292100"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8pPr>
            <a:lvl9pPr marL="4114800" marR="0" lvl="8" indent="-292100"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9pPr>
          </a:lstStyle>
          <a:p>
            <a:endParaRPr/>
          </a:p>
        </p:txBody>
      </p:sp>
      <p:sp>
        <p:nvSpPr>
          <p:cNvPr id="141" name="Google Shape;141;p20"/>
          <p:cNvSpPr txBox="1">
            <a:spLocks noGrp="1"/>
          </p:cNvSpPr>
          <p:nvPr>
            <p:ph type="sldNum" idx="12"/>
          </p:nvPr>
        </p:nvSpPr>
        <p:spPr>
          <a:xfrm>
            <a:off x="4419600" y="4629150"/>
            <a:ext cx="2133600" cy="276300"/>
          </a:xfrm>
          <a:prstGeom prst="rect">
            <a:avLst/>
          </a:prstGeom>
          <a:noFill/>
          <a:ln>
            <a:noFill/>
          </a:ln>
        </p:spPr>
        <p:txBody>
          <a:bodyPr spcFirstLastPara="1" wrap="square" lIns="45725" tIns="45725" rIns="45725" bIns="457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30" name="Google Shape;30;p3"/>
          <p:cNvSpPr txBox="1">
            <a:spLocks noGrp="1"/>
          </p:cNvSpPr>
          <p:nvPr>
            <p:ph type="body" idx="1"/>
          </p:nvPr>
        </p:nvSpPr>
        <p:spPr>
          <a:xfrm>
            <a:off x="410400" y="1012720"/>
            <a:ext cx="8229600" cy="3589046"/>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9pPr>
          </a:lstStyle>
          <a:p>
            <a:endParaRPr/>
          </a:p>
        </p:txBody>
      </p:sp>
      <p:sp>
        <p:nvSpPr>
          <p:cNvPr id="31" name="Google Shape;31;p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3"/>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3"/>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lde">
  <p:cSld name="Bilde">
    <p:spTree>
      <p:nvGrpSpPr>
        <p:cNvPr id="1" name="Shape 142"/>
        <p:cNvGrpSpPr/>
        <p:nvPr/>
      </p:nvGrpSpPr>
      <p:grpSpPr>
        <a:xfrm>
          <a:off x="0" y="0"/>
          <a:ext cx="0" cy="0"/>
          <a:chOff x="0" y="0"/>
          <a:chExt cx="0" cy="0"/>
        </a:xfrm>
      </p:grpSpPr>
      <p:sp>
        <p:nvSpPr>
          <p:cNvPr id="143" name="Google Shape;143;p21"/>
          <p:cNvSpPr>
            <a:spLocks noGrp="1"/>
          </p:cNvSpPr>
          <p:nvPr>
            <p:ph type="pic" idx="2"/>
          </p:nvPr>
        </p:nvSpPr>
        <p:spPr>
          <a:xfrm>
            <a:off x="1143000" y="0"/>
            <a:ext cx="6858000" cy="51435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1pPr>
            <a:lvl2pPr marR="0" lvl="1" algn="l" rtl="0">
              <a:lnSpc>
                <a:spcPct val="100000"/>
              </a:lnSpc>
              <a:spcBef>
                <a:spcPts val="200"/>
              </a:spcBef>
              <a:spcAft>
                <a:spcPts val="0"/>
              </a:spcAft>
              <a:buClr>
                <a:srgbClr val="EC008C"/>
              </a:buClr>
              <a:buSzPts val="600"/>
              <a:buFont typeface="Arial"/>
              <a:buChar char="►"/>
              <a:defRPr sz="1000" b="1" i="0" u="none" strike="noStrike" cap="none">
                <a:solidFill>
                  <a:srgbClr val="000000"/>
                </a:solidFill>
                <a:latin typeface="Arial"/>
                <a:ea typeface="Arial"/>
                <a:cs typeface="Arial"/>
                <a:sym typeface="Arial"/>
              </a:defRPr>
            </a:lvl2pPr>
            <a:lvl3pPr marR="0" lvl="2"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3pPr>
            <a:lvl4pPr marR="0" lvl="3"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4pPr>
            <a:lvl5pPr marR="0" lvl="4"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5pPr>
            <a:lvl6pPr marR="0" lvl="5"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6pPr>
            <a:lvl7pPr marR="0" lvl="6"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7pPr>
            <a:lvl8pPr marR="0" lvl="7"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8pPr>
            <a:lvl9pPr marR="0" lvl="8" algn="l" rtl="0">
              <a:lnSpc>
                <a:spcPct val="100000"/>
              </a:lnSpc>
              <a:spcBef>
                <a:spcPts val="200"/>
              </a:spcBef>
              <a:spcAft>
                <a:spcPts val="0"/>
              </a:spcAft>
              <a:buClr>
                <a:srgbClr val="EC008C"/>
              </a:buClr>
              <a:buSzPts val="1000"/>
              <a:buFont typeface="Arial"/>
              <a:buChar char="•"/>
              <a:defRPr sz="1000" b="1" i="0" u="none" strike="noStrike" cap="none">
                <a:solidFill>
                  <a:srgbClr val="000000"/>
                </a:solidFill>
                <a:latin typeface="Arial"/>
                <a:ea typeface="Arial"/>
                <a:cs typeface="Arial"/>
                <a:sym typeface="Arial"/>
              </a:defRPr>
            </a:lvl9pPr>
          </a:lstStyle>
          <a:p>
            <a:endParaRPr/>
          </a:p>
        </p:txBody>
      </p:sp>
      <p:sp>
        <p:nvSpPr>
          <p:cNvPr id="144" name="Google Shape;144;p21"/>
          <p:cNvSpPr txBox="1">
            <a:spLocks noGrp="1"/>
          </p:cNvSpPr>
          <p:nvPr>
            <p:ph type="sldNum" idx="12"/>
          </p:nvPr>
        </p:nvSpPr>
        <p:spPr>
          <a:xfrm>
            <a:off x="4507705" y="4878958"/>
            <a:ext cx="1218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 - Overskrift, undertittel og tekstboks">
  <p:cSld name="CUSTOM_2">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719150" y="539835"/>
            <a:ext cx="7704600" cy="719700"/>
          </a:xfrm>
          <a:prstGeom prst="rect">
            <a:avLst/>
          </a:prstGeom>
        </p:spPr>
        <p:txBody>
          <a:bodyPr spcFirstLastPara="1" wrap="square" lIns="0" tIns="0" rIns="0" bIns="0" anchor="t" anchorCtr="0">
            <a:noAutofit/>
          </a:bodyPr>
          <a:lstStyle>
            <a:lvl1pPr lvl="0" rtl="0">
              <a:spcBef>
                <a:spcPts val="0"/>
              </a:spcBef>
              <a:spcAft>
                <a:spcPts val="0"/>
              </a:spcAft>
              <a:buNone/>
              <a:defRPr sz="3800"/>
            </a:lvl1pPr>
            <a:lvl2pPr lvl="1" rtl="0">
              <a:spcBef>
                <a:spcPts val="0"/>
              </a:spcBef>
              <a:spcAft>
                <a:spcPts val="0"/>
              </a:spcAft>
              <a:buNone/>
              <a:defRPr sz="4200"/>
            </a:lvl2pPr>
            <a:lvl3pPr lvl="2" rtl="0">
              <a:spcBef>
                <a:spcPts val="0"/>
              </a:spcBef>
              <a:spcAft>
                <a:spcPts val="0"/>
              </a:spcAft>
              <a:buNone/>
              <a:defRPr sz="4200"/>
            </a:lvl3pPr>
            <a:lvl4pPr lvl="3" rtl="0">
              <a:spcBef>
                <a:spcPts val="0"/>
              </a:spcBef>
              <a:spcAft>
                <a:spcPts val="0"/>
              </a:spcAft>
              <a:buNone/>
              <a:defRPr sz="4200"/>
            </a:lvl4pPr>
            <a:lvl5pPr lvl="4" rtl="0">
              <a:spcBef>
                <a:spcPts val="0"/>
              </a:spcBef>
              <a:spcAft>
                <a:spcPts val="0"/>
              </a:spcAft>
              <a:buNone/>
              <a:defRPr sz="4200"/>
            </a:lvl5pPr>
            <a:lvl6pPr lvl="5" rtl="0">
              <a:spcBef>
                <a:spcPts val="0"/>
              </a:spcBef>
              <a:spcAft>
                <a:spcPts val="0"/>
              </a:spcAft>
              <a:buNone/>
              <a:defRPr sz="4200"/>
            </a:lvl6pPr>
            <a:lvl7pPr lvl="6" rtl="0">
              <a:spcBef>
                <a:spcPts val="0"/>
              </a:spcBef>
              <a:spcAft>
                <a:spcPts val="0"/>
              </a:spcAft>
              <a:buNone/>
              <a:defRPr sz="4200"/>
            </a:lvl7pPr>
            <a:lvl8pPr lvl="7" rtl="0">
              <a:spcBef>
                <a:spcPts val="0"/>
              </a:spcBef>
              <a:spcAft>
                <a:spcPts val="0"/>
              </a:spcAft>
              <a:buNone/>
              <a:defRPr sz="4200"/>
            </a:lvl8pPr>
            <a:lvl9pPr lvl="8" rtl="0">
              <a:spcBef>
                <a:spcPts val="0"/>
              </a:spcBef>
              <a:spcAft>
                <a:spcPts val="0"/>
              </a:spcAft>
              <a:buNone/>
              <a:defRPr sz="4200"/>
            </a:lvl9pPr>
          </a:lstStyle>
          <a:p>
            <a:endParaRPr/>
          </a:p>
        </p:txBody>
      </p:sp>
      <p:sp>
        <p:nvSpPr>
          <p:cNvPr id="147" name="Google Shape;147;p22"/>
          <p:cNvSpPr txBox="1">
            <a:spLocks noGrp="1"/>
          </p:cNvSpPr>
          <p:nvPr>
            <p:ph type="subTitle" idx="1"/>
          </p:nvPr>
        </p:nvSpPr>
        <p:spPr>
          <a:xfrm>
            <a:off x="723900" y="4603002"/>
            <a:ext cx="7704600" cy="32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00"/>
            </a:lvl1pPr>
            <a:lvl2pPr lvl="1" rtl="0">
              <a:spcBef>
                <a:spcPts val="0"/>
              </a:spcBef>
              <a:spcAft>
                <a:spcPts val="0"/>
              </a:spcAft>
              <a:buNone/>
              <a:defRPr sz="700"/>
            </a:lvl2pPr>
            <a:lvl3pPr lvl="2" rtl="0">
              <a:spcBef>
                <a:spcPts val="0"/>
              </a:spcBef>
              <a:spcAft>
                <a:spcPts val="0"/>
              </a:spcAft>
              <a:buNone/>
              <a:defRPr sz="700"/>
            </a:lvl3pPr>
            <a:lvl4pPr lvl="3" rtl="0">
              <a:spcBef>
                <a:spcPts val="0"/>
              </a:spcBef>
              <a:spcAft>
                <a:spcPts val="0"/>
              </a:spcAft>
              <a:buNone/>
              <a:defRPr sz="700"/>
            </a:lvl4pPr>
            <a:lvl5pPr lvl="4" rtl="0">
              <a:spcBef>
                <a:spcPts val="0"/>
              </a:spcBef>
              <a:spcAft>
                <a:spcPts val="0"/>
              </a:spcAft>
              <a:buNone/>
              <a:defRPr sz="700"/>
            </a:lvl5pPr>
            <a:lvl6pPr lvl="5" rtl="0">
              <a:spcBef>
                <a:spcPts val="0"/>
              </a:spcBef>
              <a:spcAft>
                <a:spcPts val="0"/>
              </a:spcAft>
              <a:buNone/>
              <a:defRPr sz="700"/>
            </a:lvl6pPr>
            <a:lvl7pPr lvl="6" rtl="0">
              <a:spcBef>
                <a:spcPts val="0"/>
              </a:spcBef>
              <a:spcAft>
                <a:spcPts val="0"/>
              </a:spcAft>
              <a:buNone/>
              <a:defRPr sz="700"/>
            </a:lvl7pPr>
            <a:lvl8pPr lvl="7" rtl="0">
              <a:spcBef>
                <a:spcPts val="0"/>
              </a:spcBef>
              <a:spcAft>
                <a:spcPts val="0"/>
              </a:spcAft>
              <a:buNone/>
              <a:defRPr sz="700"/>
            </a:lvl8pPr>
            <a:lvl9pPr lvl="8" rtl="0">
              <a:spcBef>
                <a:spcPts val="0"/>
              </a:spcBef>
              <a:spcAft>
                <a:spcPts val="0"/>
              </a:spcAft>
              <a:buNone/>
              <a:defRPr sz="700"/>
            </a:lvl9pPr>
          </a:lstStyle>
          <a:p>
            <a:endParaRPr/>
          </a:p>
        </p:txBody>
      </p:sp>
      <p:sp>
        <p:nvSpPr>
          <p:cNvPr id="148" name="Google Shape;148;p22"/>
          <p:cNvSpPr txBox="1">
            <a:spLocks noGrp="1"/>
          </p:cNvSpPr>
          <p:nvPr>
            <p:ph type="title" idx="2"/>
          </p:nvPr>
        </p:nvSpPr>
        <p:spPr>
          <a:xfrm>
            <a:off x="719150" y="1252800"/>
            <a:ext cx="7704600" cy="460800"/>
          </a:xfrm>
          <a:prstGeom prst="rect">
            <a:avLst/>
          </a:prstGeom>
        </p:spPr>
        <p:txBody>
          <a:bodyPr spcFirstLastPara="1" wrap="square" lIns="0" tIns="0" rIns="0" bIns="0" anchor="t" anchorCtr="0">
            <a:noAutofit/>
          </a:bodyPr>
          <a:lstStyle>
            <a:lvl1pPr lvl="0" rtl="0">
              <a:spcBef>
                <a:spcPts val="0"/>
              </a:spcBef>
              <a:spcAft>
                <a:spcPts val="0"/>
              </a:spcAft>
              <a:buNone/>
              <a:defRPr sz="2000" b="0"/>
            </a:lvl1pPr>
            <a:lvl2pPr lvl="1" rtl="0">
              <a:spcBef>
                <a:spcPts val="0"/>
              </a:spcBef>
              <a:spcAft>
                <a:spcPts val="0"/>
              </a:spcAft>
              <a:buNone/>
              <a:defRPr sz="4200"/>
            </a:lvl2pPr>
            <a:lvl3pPr lvl="2" rtl="0">
              <a:spcBef>
                <a:spcPts val="0"/>
              </a:spcBef>
              <a:spcAft>
                <a:spcPts val="0"/>
              </a:spcAft>
              <a:buNone/>
              <a:defRPr sz="4200"/>
            </a:lvl3pPr>
            <a:lvl4pPr lvl="3" rtl="0">
              <a:spcBef>
                <a:spcPts val="0"/>
              </a:spcBef>
              <a:spcAft>
                <a:spcPts val="0"/>
              </a:spcAft>
              <a:buNone/>
              <a:defRPr sz="4200"/>
            </a:lvl4pPr>
            <a:lvl5pPr lvl="4" rtl="0">
              <a:spcBef>
                <a:spcPts val="0"/>
              </a:spcBef>
              <a:spcAft>
                <a:spcPts val="0"/>
              </a:spcAft>
              <a:buNone/>
              <a:defRPr sz="4200"/>
            </a:lvl5pPr>
            <a:lvl6pPr lvl="5" rtl="0">
              <a:spcBef>
                <a:spcPts val="0"/>
              </a:spcBef>
              <a:spcAft>
                <a:spcPts val="0"/>
              </a:spcAft>
              <a:buNone/>
              <a:defRPr sz="4200"/>
            </a:lvl6pPr>
            <a:lvl7pPr lvl="6" rtl="0">
              <a:spcBef>
                <a:spcPts val="0"/>
              </a:spcBef>
              <a:spcAft>
                <a:spcPts val="0"/>
              </a:spcAft>
              <a:buNone/>
              <a:defRPr sz="4200"/>
            </a:lvl7pPr>
            <a:lvl8pPr lvl="7" rtl="0">
              <a:spcBef>
                <a:spcPts val="0"/>
              </a:spcBef>
              <a:spcAft>
                <a:spcPts val="0"/>
              </a:spcAft>
              <a:buNone/>
              <a:defRPr sz="4200"/>
            </a:lvl8pPr>
            <a:lvl9pPr lvl="8" rtl="0">
              <a:spcBef>
                <a:spcPts val="0"/>
              </a:spcBef>
              <a:spcAft>
                <a:spcPts val="0"/>
              </a:spcAft>
              <a:buNone/>
              <a:defRPr sz="4200"/>
            </a:lvl9pPr>
          </a:lstStyle>
          <a:p>
            <a:endParaRPr/>
          </a:p>
        </p:txBody>
      </p:sp>
      <p:sp>
        <p:nvSpPr>
          <p:cNvPr id="149" name="Google Shape;149;p22"/>
          <p:cNvSpPr txBox="1">
            <a:spLocks noGrp="1"/>
          </p:cNvSpPr>
          <p:nvPr>
            <p:ph type="title" idx="3"/>
          </p:nvPr>
        </p:nvSpPr>
        <p:spPr>
          <a:xfrm>
            <a:off x="-539700" y="468000"/>
            <a:ext cx="539700" cy="539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None/>
              <a:defRPr sz="1800">
                <a:solidFill>
                  <a:schemeClr val="lt1"/>
                </a:solidFill>
                <a:latin typeface="Open Sans SemiBold"/>
                <a:ea typeface="Open Sans SemiBold"/>
                <a:cs typeface="Open Sans SemiBold"/>
                <a:sym typeface="Open Sans SemiBold"/>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50" name="Google Shape;150;p22"/>
          <p:cNvSpPr txBox="1">
            <a:spLocks noGrp="1"/>
          </p:cNvSpPr>
          <p:nvPr>
            <p:ph type="body" idx="4"/>
          </p:nvPr>
        </p:nvSpPr>
        <p:spPr>
          <a:xfrm>
            <a:off x="719150" y="2055347"/>
            <a:ext cx="7704600" cy="2547900"/>
          </a:xfrm>
          <a:prstGeom prst="rect">
            <a:avLst/>
          </a:prstGeom>
          <a:noFill/>
          <a:ln>
            <a:noFill/>
          </a:ln>
        </p:spPr>
        <p:txBody>
          <a:bodyPr spcFirstLastPara="1" wrap="square" lIns="0" tIns="0" rIns="0" bIns="0" anchor="t" anchorCtr="0">
            <a:noAutofit/>
          </a:bodyPr>
          <a:lstStyle>
            <a:lvl1pPr marL="457200" marR="0" lvl="0" indent="-330200" algn="l" rtl="0">
              <a:lnSpc>
                <a:spcPct val="115000"/>
              </a:lnSpc>
              <a:spcBef>
                <a:spcPts val="0"/>
              </a:spcBef>
              <a:spcAft>
                <a:spcPts val="0"/>
              </a:spcAft>
              <a:buClr>
                <a:schemeClr val="accent1"/>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17500" algn="l" rtl="0">
              <a:lnSpc>
                <a:spcPct val="115000"/>
              </a:lnSpc>
              <a:spcBef>
                <a:spcPts val="1000"/>
              </a:spcBef>
              <a:spcAft>
                <a:spcPts val="0"/>
              </a:spcAft>
              <a:buClr>
                <a:schemeClr val="accent1"/>
              </a:buClr>
              <a:buSzPts val="1400"/>
              <a:buFont typeface="Open Sans Light"/>
              <a:buChar char="○"/>
              <a:defRPr sz="1400" i="0" u="none" strike="noStrike" cap="none">
                <a:solidFill>
                  <a:schemeClr val="dk1"/>
                </a:solidFill>
                <a:latin typeface="Open Sans Light"/>
                <a:ea typeface="Open Sans Light"/>
                <a:cs typeface="Open Sans Light"/>
                <a:sym typeface="Open Sans Light"/>
              </a:defRPr>
            </a:lvl2pPr>
            <a:lvl3pPr marL="1371600" marR="0" lvl="2" indent="-304800" algn="l" rtl="0">
              <a:lnSpc>
                <a:spcPct val="115000"/>
              </a:lnSpc>
              <a:spcBef>
                <a:spcPts val="1000"/>
              </a:spcBef>
              <a:spcAft>
                <a:spcPts val="0"/>
              </a:spcAft>
              <a:buClr>
                <a:schemeClr val="accent1"/>
              </a:buClr>
              <a:buSzPts val="1200"/>
              <a:buFont typeface="Open Sans Light"/>
              <a:buChar char="○"/>
              <a:defRPr sz="1200" i="0" u="none" strike="noStrike" cap="none">
                <a:solidFill>
                  <a:schemeClr val="dk1"/>
                </a:solidFill>
                <a:latin typeface="Open Sans Light"/>
                <a:ea typeface="Open Sans Light"/>
                <a:cs typeface="Open Sans Light"/>
                <a:sym typeface="Open Sans Light"/>
              </a:defRPr>
            </a:lvl3pPr>
            <a:lvl4pPr marL="1828800" marR="0" lvl="3" indent="-298450" algn="l" rtl="0">
              <a:lnSpc>
                <a:spcPct val="115000"/>
              </a:lnSpc>
              <a:spcBef>
                <a:spcPts val="1000"/>
              </a:spcBef>
              <a:spcAft>
                <a:spcPts val="0"/>
              </a:spcAft>
              <a:buClr>
                <a:schemeClr val="accent1"/>
              </a:buClr>
              <a:buSzPts val="1100"/>
              <a:buFont typeface="Open Sans Light"/>
              <a:buChar char="○"/>
              <a:defRPr sz="1100" i="0" u="none" strike="noStrike" cap="none">
                <a:solidFill>
                  <a:schemeClr val="dk1"/>
                </a:solidFill>
                <a:latin typeface="Open Sans Light"/>
                <a:ea typeface="Open Sans Light"/>
                <a:cs typeface="Open Sans Light"/>
                <a:sym typeface="Open Sans Light"/>
              </a:defRPr>
            </a:lvl4pPr>
            <a:lvl5pPr marL="2286000" marR="0" lvl="4" indent="-292100" algn="l" rtl="0">
              <a:lnSpc>
                <a:spcPct val="115000"/>
              </a:lnSpc>
              <a:spcBef>
                <a:spcPts val="1000"/>
              </a:spcBef>
              <a:spcAft>
                <a:spcPts val="0"/>
              </a:spcAft>
              <a:buClr>
                <a:schemeClr val="accent1"/>
              </a:buClr>
              <a:buSzPts val="1000"/>
              <a:buFont typeface="Open Sans Light"/>
              <a:buChar char="○"/>
              <a:defRPr sz="1000" i="0" u="none" strike="noStrike" cap="none">
                <a:solidFill>
                  <a:schemeClr val="dk1"/>
                </a:solidFill>
                <a:latin typeface="Open Sans Light"/>
                <a:ea typeface="Open Sans Light"/>
                <a:cs typeface="Open Sans Light"/>
                <a:sym typeface="Open Sans Light"/>
              </a:defRPr>
            </a:lvl5pPr>
            <a:lvl6pPr marL="2743200" marR="0" lvl="5" indent="-292100" algn="l" rtl="0">
              <a:lnSpc>
                <a:spcPct val="115000"/>
              </a:lnSpc>
              <a:spcBef>
                <a:spcPts val="1000"/>
              </a:spcBef>
              <a:spcAft>
                <a:spcPts val="0"/>
              </a:spcAft>
              <a:buClr>
                <a:schemeClr val="accent1"/>
              </a:buClr>
              <a:buSzPts val="1000"/>
              <a:buFont typeface="Open Sans Light"/>
              <a:buChar char="○"/>
              <a:defRPr sz="1000" i="0" u="none" strike="noStrike" cap="none">
                <a:solidFill>
                  <a:schemeClr val="dk1"/>
                </a:solidFill>
                <a:latin typeface="Open Sans Light"/>
                <a:ea typeface="Open Sans Light"/>
                <a:cs typeface="Open Sans Light"/>
                <a:sym typeface="Open Sans Light"/>
              </a:defRPr>
            </a:lvl6pPr>
            <a:lvl7pPr marL="3200400" marR="0" lvl="6" indent="-292100" algn="l" rtl="0">
              <a:lnSpc>
                <a:spcPct val="115000"/>
              </a:lnSpc>
              <a:spcBef>
                <a:spcPts val="1000"/>
              </a:spcBef>
              <a:spcAft>
                <a:spcPts val="0"/>
              </a:spcAft>
              <a:buClr>
                <a:schemeClr val="accent1"/>
              </a:buClr>
              <a:buSzPts val="1000"/>
              <a:buFont typeface="Open Sans Light"/>
              <a:buChar char="○"/>
              <a:defRPr sz="1000" i="0" u="none" strike="noStrike" cap="none">
                <a:solidFill>
                  <a:schemeClr val="dk1"/>
                </a:solidFill>
                <a:latin typeface="Open Sans Light"/>
                <a:ea typeface="Open Sans Light"/>
                <a:cs typeface="Open Sans Light"/>
                <a:sym typeface="Open Sans Light"/>
              </a:defRPr>
            </a:lvl7pPr>
            <a:lvl8pPr marL="3657600" marR="0" lvl="7" indent="-292100" algn="l" rtl="0">
              <a:lnSpc>
                <a:spcPct val="115000"/>
              </a:lnSpc>
              <a:spcBef>
                <a:spcPts val="1000"/>
              </a:spcBef>
              <a:spcAft>
                <a:spcPts val="0"/>
              </a:spcAft>
              <a:buClr>
                <a:schemeClr val="accent1"/>
              </a:buClr>
              <a:buSzPts val="1000"/>
              <a:buFont typeface="Open Sans Light"/>
              <a:buChar char="○"/>
              <a:defRPr sz="1000" i="0" u="none" strike="noStrike" cap="none">
                <a:solidFill>
                  <a:schemeClr val="dk1"/>
                </a:solidFill>
                <a:latin typeface="Open Sans Light"/>
                <a:ea typeface="Open Sans Light"/>
                <a:cs typeface="Open Sans Light"/>
                <a:sym typeface="Open Sans Light"/>
              </a:defRPr>
            </a:lvl8pPr>
            <a:lvl9pPr marL="4114800" marR="0" lvl="8" indent="-292100" algn="l" rtl="0">
              <a:lnSpc>
                <a:spcPct val="115000"/>
              </a:lnSpc>
              <a:spcBef>
                <a:spcPts val="1000"/>
              </a:spcBef>
              <a:spcAft>
                <a:spcPts val="1000"/>
              </a:spcAft>
              <a:buClr>
                <a:schemeClr val="accent1"/>
              </a:buClr>
              <a:buSzPts val="1000"/>
              <a:buFont typeface="Open Sans Light"/>
              <a:buChar char="○"/>
              <a:defRPr sz="1000" i="0" u="none" strike="noStrike" cap="none">
                <a:solidFill>
                  <a:schemeClr val="dk1"/>
                </a:solidFill>
                <a:latin typeface="Open Sans Light"/>
                <a:ea typeface="Open Sans Light"/>
                <a:cs typeface="Open Sans Light"/>
                <a:sym typeface="Open Sans Light"/>
              </a:defRPr>
            </a:lvl9pPr>
          </a:lstStyle>
          <a:p>
            <a:endParaRPr/>
          </a:p>
        </p:txBody>
      </p:sp>
      <p:sp>
        <p:nvSpPr>
          <p:cNvPr id="151" name="Google Shape;151;p22"/>
          <p:cNvSpPr txBox="1">
            <a:spLocks noGrp="1"/>
          </p:cNvSpPr>
          <p:nvPr>
            <p:ph type="sldNum" idx="12"/>
          </p:nvPr>
        </p:nvSpPr>
        <p:spPr>
          <a:xfrm>
            <a:off x="8784000" y="4856263"/>
            <a:ext cx="360000" cy="286800"/>
          </a:xfrm>
          <a:prstGeom prst="rect">
            <a:avLst/>
          </a:prstGeom>
        </p:spPr>
        <p:txBody>
          <a:bodyPr spcFirstLastPara="1" wrap="square" lIns="0" tIns="0" rIns="0" bIns="0" anchor="ctr" anchorCtr="0">
            <a:noAutofit/>
          </a:bodyPr>
          <a:lstStyle>
            <a:lvl1pPr lvl="0" algn="ctr" rtl="0">
              <a:buNone/>
              <a:defRPr sz="800">
                <a:solidFill>
                  <a:schemeClr val="accent3"/>
                </a:solidFill>
                <a:latin typeface="Open Sans"/>
                <a:ea typeface="Open Sans"/>
                <a:cs typeface="Open Sans"/>
                <a:sym typeface="Open Sans"/>
              </a:defRPr>
            </a:lvl1pPr>
            <a:lvl2pPr lvl="1" algn="ctr" rtl="0">
              <a:buNone/>
              <a:defRPr sz="800">
                <a:solidFill>
                  <a:schemeClr val="accent3"/>
                </a:solidFill>
                <a:latin typeface="Open Sans"/>
                <a:ea typeface="Open Sans"/>
                <a:cs typeface="Open Sans"/>
                <a:sym typeface="Open Sans"/>
              </a:defRPr>
            </a:lvl2pPr>
            <a:lvl3pPr lvl="2" algn="ctr" rtl="0">
              <a:buNone/>
              <a:defRPr sz="800">
                <a:solidFill>
                  <a:schemeClr val="accent3"/>
                </a:solidFill>
                <a:latin typeface="Open Sans"/>
                <a:ea typeface="Open Sans"/>
                <a:cs typeface="Open Sans"/>
                <a:sym typeface="Open Sans"/>
              </a:defRPr>
            </a:lvl3pPr>
            <a:lvl4pPr lvl="3" algn="ctr" rtl="0">
              <a:buNone/>
              <a:defRPr sz="800">
                <a:solidFill>
                  <a:schemeClr val="accent3"/>
                </a:solidFill>
                <a:latin typeface="Open Sans"/>
                <a:ea typeface="Open Sans"/>
                <a:cs typeface="Open Sans"/>
                <a:sym typeface="Open Sans"/>
              </a:defRPr>
            </a:lvl4pPr>
            <a:lvl5pPr lvl="4" algn="ctr" rtl="0">
              <a:buNone/>
              <a:defRPr sz="800">
                <a:solidFill>
                  <a:schemeClr val="accent3"/>
                </a:solidFill>
                <a:latin typeface="Open Sans"/>
                <a:ea typeface="Open Sans"/>
                <a:cs typeface="Open Sans"/>
                <a:sym typeface="Open Sans"/>
              </a:defRPr>
            </a:lvl5pPr>
            <a:lvl6pPr lvl="5" algn="ctr" rtl="0">
              <a:buNone/>
              <a:defRPr sz="800">
                <a:solidFill>
                  <a:schemeClr val="accent3"/>
                </a:solidFill>
                <a:latin typeface="Open Sans"/>
                <a:ea typeface="Open Sans"/>
                <a:cs typeface="Open Sans"/>
                <a:sym typeface="Open Sans"/>
              </a:defRPr>
            </a:lvl6pPr>
            <a:lvl7pPr lvl="6" algn="ctr" rtl="0">
              <a:buNone/>
              <a:defRPr sz="800">
                <a:solidFill>
                  <a:schemeClr val="accent3"/>
                </a:solidFill>
                <a:latin typeface="Open Sans"/>
                <a:ea typeface="Open Sans"/>
                <a:cs typeface="Open Sans"/>
                <a:sym typeface="Open Sans"/>
              </a:defRPr>
            </a:lvl7pPr>
            <a:lvl8pPr lvl="7" algn="ctr" rtl="0">
              <a:buNone/>
              <a:defRPr sz="800">
                <a:solidFill>
                  <a:schemeClr val="accent3"/>
                </a:solidFill>
                <a:latin typeface="Open Sans"/>
                <a:ea typeface="Open Sans"/>
                <a:cs typeface="Open Sans"/>
                <a:sym typeface="Open Sans"/>
              </a:defRPr>
            </a:lvl8pPr>
            <a:lvl9pPr lvl="8" algn="ctr" rtl="0">
              <a:buNone/>
              <a:defRPr sz="800">
                <a:solidFill>
                  <a:schemeClr val="accent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no-NO"/>
              <a:t>‹#›</a:t>
            </a:fld>
            <a:endParaRPr/>
          </a:p>
        </p:txBody>
      </p:sp>
    </p:spTree>
  </p:cSld>
  <p:clrMapOvr>
    <a:masterClrMapping/>
  </p:clrMapOvr>
  <p:extLst>
    <p:ext uri="{DCECCB84-F9BA-43D5-87BE-67443E8EF086}">
      <p15:sldGuideLst xmlns:p15="http://schemas.microsoft.com/office/powerpoint/2012/main">
        <p15:guide id="1" orient="horz" pos="1295">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426550" y="342900"/>
            <a:ext cx="8301000" cy="367200"/>
          </a:xfrm>
          <a:prstGeom prst="rect">
            <a:avLst/>
          </a:prstGeom>
          <a:noFill/>
          <a:ln>
            <a:noFill/>
          </a:ln>
        </p:spPr>
        <p:txBody>
          <a:bodyPr spcFirstLastPara="1" wrap="square" lIns="0" tIns="17150" rIns="0" bIns="17150" anchor="b" anchorCtr="0">
            <a:noAutofit/>
          </a:bodyPr>
          <a:lstStyle>
            <a:lvl1pPr marR="0" lvl="0" algn="l" rtl="0">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rtl="0">
              <a:spcBef>
                <a:spcPts val="0"/>
              </a:spcBef>
              <a:spcAft>
                <a:spcPts val="0"/>
              </a:spcAft>
              <a:buSzPts val="2400"/>
              <a:buNone/>
              <a:defRPr sz="700"/>
            </a:lvl2pPr>
            <a:lvl3pPr lvl="2" rtl="0">
              <a:spcBef>
                <a:spcPts val="0"/>
              </a:spcBef>
              <a:spcAft>
                <a:spcPts val="0"/>
              </a:spcAft>
              <a:buSzPts val="2400"/>
              <a:buNone/>
              <a:defRPr sz="700"/>
            </a:lvl3pPr>
            <a:lvl4pPr lvl="3" rtl="0">
              <a:spcBef>
                <a:spcPts val="0"/>
              </a:spcBef>
              <a:spcAft>
                <a:spcPts val="0"/>
              </a:spcAft>
              <a:buSzPts val="2400"/>
              <a:buNone/>
              <a:defRPr sz="700"/>
            </a:lvl4pPr>
            <a:lvl5pPr lvl="4" rtl="0">
              <a:spcBef>
                <a:spcPts val="0"/>
              </a:spcBef>
              <a:spcAft>
                <a:spcPts val="0"/>
              </a:spcAft>
              <a:buSzPts val="2400"/>
              <a:buNone/>
              <a:defRPr sz="700"/>
            </a:lvl5pPr>
            <a:lvl6pPr lvl="5" rtl="0">
              <a:spcBef>
                <a:spcPts val="0"/>
              </a:spcBef>
              <a:spcAft>
                <a:spcPts val="0"/>
              </a:spcAft>
              <a:buSzPts val="2400"/>
              <a:buNone/>
              <a:defRPr sz="700"/>
            </a:lvl6pPr>
            <a:lvl7pPr lvl="6" rtl="0">
              <a:spcBef>
                <a:spcPts val="0"/>
              </a:spcBef>
              <a:spcAft>
                <a:spcPts val="0"/>
              </a:spcAft>
              <a:buSzPts val="2400"/>
              <a:buNone/>
              <a:defRPr sz="700"/>
            </a:lvl7pPr>
            <a:lvl8pPr lvl="7" rtl="0">
              <a:spcBef>
                <a:spcPts val="0"/>
              </a:spcBef>
              <a:spcAft>
                <a:spcPts val="0"/>
              </a:spcAft>
              <a:buSzPts val="2400"/>
              <a:buNone/>
              <a:defRPr sz="700"/>
            </a:lvl8pPr>
            <a:lvl9pPr lvl="8" rtl="0">
              <a:spcBef>
                <a:spcPts val="0"/>
              </a:spcBef>
              <a:spcAft>
                <a:spcPts val="0"/>
              </a:spcAft>
              <a:buSzPts val="2400"/>
              <a:buNone/>
              <a:defRPr sz="700"/>
            </a:lvl9pPr>
          </a:lstStyle>
          <a:p>
            <a:endParaRPr/>
          </a:p>
        </p:txBody>
      </p:sp>
      <p:sp>
        <p:nvSpPr>
          <p:cNvPr id="154" name="Google Shape;154;p23"/>
          <p:cNvSpPr txBox="1">
            <a:spLocks noGrp="1"/>
          </p:cNvSpPr>
          <p:nvPr>
            <p:ph type="body" idx="1"/>
          </p:nvPr>
        </p:nvSpPr>
        <p:spPr>
          <a:xfrm>
            <a:off x="425356" y="1041138"/>
            <a:ext cx="8305500" cy="3442800"/>
          </a:xfrm>
          <a:prstGeom prst="rect">
            <a:avLst/>
          </a:prstGeom>
          <a:noFill/>
          <a:ln>
            <a:noFill/>
          </a:ln>
        </p:spPr>
        <p:txBody>
          <a:bodyPr spcFirstLastPara="1" wrap="square" lIns="0" tIns="0" rIns="0" bIns="0" anchor="t" anchorCtr="0">
            <a:noAutofit/>
          </a:bodyPr>
          <a:lstStyle>
            <a:lvl1pPr marL="457200" marR="0" lvl="0" indent="-311150" algn="l" rtl="0">
              <a:spcBef>
                <a:spcPts val="400"/>
              </a:spcBef>
              <a:spcAft>
                <a:spcPts val="0"/>
              </a:spcAft>
              <a:buClr>
                <a:srgbClr val="EC008C"/>
              </a:buClr>
              <a:buSzPts val="1300"/>
              <a:buFont typeface="Arial"/>
              <a:buChar char="›"/>
              <a:defRPr sz="1300" b="1" i="0" u="none" strike="noStrike" cap="none">
                <a:solidFill>
                  <a:schemeClr val="dk1"/>
                </a:solidFill>
                <a:latin typeface="Arial"/>
                <a:ea typeface="Arial"/>
                <a:cs typeface="Arial"/>
                <a:sym typeface="Arial"/>
              </a:defRPr>
            </a:lvl1pPr>
            <a:lvl2pPr marL="914400" marR="0" lvl="1" indent="-279400" algn="l" rtl="0">
              <a:spcBef>
                <a:spcPts val="400"/>
              </a:spcBef>
              <a:spcAft>
                <a:spcPts val="0"/>
              </a:spcAft>
              <a:buClr>
                <a:schemeClr val="dk1"/>
              </a:buClr>
              <a:buSzPts val="800"/>
              <a:buFont typeface="Arial"/>
              <a:buChar char="►"/>
              <a:defRPr sz="1300" b="0" i="0" u="none" strike="noStrike" cap="none">
                <a:solidFill>
                  <a:schemeClr val="dk1"/>
                </a:solidFill>
                <a:latin typeface="Arial"/>
                <a:ea typeface="Arial"/>
                <a:cs typeface="Arial"/>
                <a:sym typeface="Arial"/>
              </a:defRPr>
            </a:lvl2pPr>
            <a:lvl3pPr marL="1371600" marR="0" lvl="2" indent="-311150" algn="l" rtl="0">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311150" algn="l" rtl="0">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4pPr>
            <a:lvl5pPr marL="2286000" marR="0" lvl="4" indent="-311150" algn="l" rtl="0">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167"/>
        <p:cNvGrpSpPr/>
        <p:nvPr/>
      </p:nvGrpSpPr>
      <p:grpSpPr>
        <a:xfrm>
          <a:off x="0" y="0"/>
          <a:ext cx="0" cy="0"/>
          <a:chOff x="0" y="0"/>
          <a:chExt cx="0" cy="0"/>
        </a:xfrm>
      </p:grpSpPr>
      <p:sp>
        <p:nvSpPr>
          <p:cNvPr id="168" name="Google Shape;168;p25"/>
          <p:cNvSpPr txBox="1">
            <a:spLocks noGrp="1"/>
          </p:cNvSpPr>
          <p:nvPr>
            <p:ph type="dt" idx="10"/>
          </p:nvPr>
        </p:nvSpPr>
        <p:spPr>
          <a:xfrm>
            <a:off x="0" y="0"/>
            <a:ext cx="0" cy="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9" name="Google Shape;169;p25"/>
          <p:cNvSpPr txBox="1">
            <a:spLocks noGrp="1"/>
          </p:cNvSpPr>
          <p:nvPr>
            <p:ph type="ftr" idx="11"/>
          </p:nvPr>
        </p:nvSpPr>
        <p:spPr>
          <a:xfrm>
            <a:off x="1367644" y="4860001"/>
            <a:ext cx="6408600" cy="126600"/>
          </a:xfrm>
          <a:prstGeom prst="rect">
            <a:avLst/>
          </a:prstGeom>
          <a:noFill/>
          <a:ln>
            <a:noFill/>
          </a:ln>
        </p:spPr>
        <p:txBody>
          <a:bodyPr spcFirstLastPara="1" wrap="square" lIns="91400" tIns="91400" rIns="91400" bIns="91400" anchor="t"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0" name="Google Shape;170;p25"/>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
        <p:nvSpPr>
          <p:cNvPr id="171" name="Google Shape;171;p25"/>
          <p:cNvSpPr/>
          <p:nvPr/>
        </p:nvSpPr>
        <p:spPr>
          <a:xfrm>
            <a:off x="0" y="532737"/>
            <a:ext cx="9144000" cy="29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FFFFFF"/>
              </a:solidFill>
              <a:latin typeface="Arial"/>
              <a:ea typeface="Arial"/>
              <a:cs typeface="Arial"/>
              <a:sym typeface="Arial"/>
            </a:endParaRPr>
          </a:p>
        </p:txBody>
      </p:sp>
      <p:sp>
        <p:nvSpPr>
          <p:cNvPr id="172" name="Google Shape;172;p25"/>
          <p:cNvSpPr/>
          <p:nvPr/>
        </p:nvSpPr>
        <p:spPr>
          <a:xfrm>
            <a:off x="7776356" y="4776274"/>
            <a:ext cx="1367700" cy="294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173"/>
        <p:cNvGrpSpPr/>
        <p:nvPr/>
      </p:nvGrpSpPr>
      <p:grpSpPr>
        <a:xfrm>
          <a:off x="0" y="0"/>
          <a:ext cx="0" cy="0"/>
          <a:chOff x="0" y="0"/>
          <a:chExt cx="0" cy="0"/>
        </a:xfrm>
      </p:grpSpPr>
      <p:grpSp>
        <p:nvGrpSpPr>
          <p:cNvPr id="174" name="Google Shape;174;p26"/>
          <p:cNvGrpSpPr/>
          <p:nvPr/>
        </p:nvGrpSpPr>
        <p:grpSpPr>
          <a:xfrm>
            <a:off x="5625149" y="1187962"/>
            <a:ext cx="3518539" cy="3955305"/>
            <a:chOff x="4549776" y="1686637"/>
            <a:chExt cx="4598195" cy="5168982"/>
          </a:xfrm>
        </p:grpSpPr>
        <p:pic>
          <p:nvPicPr>
            <p:cNvPr id="175" name="Google Shape;175;p26"/>
            <p:cNvPicPr preferRelativeResize="0"/>
            <p:nvPr/>
          </p:nvPicPr>
          <p:blipFill rotWithShape="1">
            <a:blip r:embed="rId2">
              <a:alphaModFix/>
            </a:blip>
            <a:srcRect/>
            <a:stretch/>
          </p:blipFill>
          <p:spPr>
            <a:xfrm>
              <a:off x="4657715" y="1686637"/>
              <a:ext cx="4486284" cy="5168982"/>
            </a:xfrm>
            <a:prstGeom prst="rect">
              <a:avLst/>
            </a:prstGeom>
            <a:noFill/>
            <a:ln>
              <a:noFill/>
            </a:ln>
          </p:spPr>
        </p:pic>
        <p:sp>
          <p:nvSpPr>
            <p:cNvPr id="176" name="Google Shape;176;p26"/>
            <p:cNvSpPr/>
            <p:nvPr/>
          </p:nvSpPr>
          <p:spPr>
            <a:xfrm>
              <a:off x="4549776" y="1787152"/>
              <a:ext cx="4598195" cy="5068466"/>
            </a:xfrm>
            <a:custGeom>
              <a:avLst/>
              <a:gdLst/>
              <a:ahLst/>
              <a:cxnLst/>
              <a:rect l="l" t="t" r="r" b="b"/>
              <a:pathLst>
                <a:path w="4598195" h="5068466" extrusionOk="0">
                  <a:moveTo>
                    <a:pt x="0" y="3475410"/>
                  </a:moveTo>
                  <a:lnTo>
                    <a:pt x="4598195" y="0"/>
                  </a:lnTo>
                  <a:cubicBezTo>
                    <a:pt x="4598195" y="72008"/>
                    <a:pt x="2260824" y="3298032"/>
                    <a:pt x="2260824" y="3370040"/>
                  </a:cubicBezTo>
                  <a:lnTo>
                    <a:pt x="1073944" y="5068466"/>
                  </a:lnTo>
                  <a:lnTo>
                    <a:pt x="0" y="3475410"/>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grpSp>
      <p:sp>
        <p:nvSpPr>
          <p:cNvPr id="177" name="Google Shape;177;p26"/>
          <p:cNvSpPr txBox="1">
            <a:spLocks noGrp="1"/>
          </p:cNvSpPr>
          <p:nvPr>
            <p:ph type="ctrTitle"/>
          </p:nvPr>
        </p:nvSpPr>
        <p:spPr>
          <a:xfrm>
            <a:off x="406800" y="915566"/>
            <a:ext cx="8319600" cy="1140300"/>
          </a:xfrm>
          <a:prstGeom prst="rect">
            <a:avLst/>
          </a:prstGeom>
          <a:noFill/>
          <a:ln>
            <a:noFill/>
          </a:ln>
        </p:spPr>
        <p:txBody>
          <a:bodyPr spcFirstLastPara="1" wrap="square" lIns="91400" tIns="91400" rIns="91400" bIns="91400" anchor="b" anchorCtr="0">
            <a:noAutofit/>
          </a:bodyPr>
          <a:lstStyle>
            <a:lvl1pPr marR="0" lvl="0" algn="l" rtl="0">
              <a:lnSpc>
                <a:spcPct val="100000"/>
              </a:lnSpc>
              <a:spcBef>
                <a:spcPts val="0"/>
              </a:spcBef>
              <a:spcAft>
                <a:spcPts val="0"/>
              </a:spcAft>
              <a:buClr>
                <a:schemeClr val="dk1"/>
              </a:buClr>
              <a:buSzPts val="3900"/>
              <a:buFont typeface="Arial"/>
              <a:buNone/>
              <a:defRPr sz="39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8" name="Google Shape;178;p26"/>
          <p:cNvSpPr txBox="1">
            <a:spLocks noGrp="1"/>
          </p:cNvSpPr>
          <p:nvPr>
            <p:ph type="subTitle" idx="1"/>
          </p:nvPr>
        </p:nvSpPr>
        <p:spPr>
          <a:xfrm>
            <a:off x="404984" y="2053098"/>
            <a:ext cx="8320200" cy="788700"/>
          </a:xfrm>
          <a:prstGeom prst="rect">
            <a:avLst/>
          </a:prstGeom>
          <a:noFill/>
          <a:ln>
            <a:noFill/>
          </a:ln>
        </p:spPr>
        <p:txBody>
          <a:bodyPr spcFirstLastPara="1" wrap="square" lIns="91400" tIns="91400" rIns="91400" bIns="91400" anchor="t" anchorCtr="0">
            <a:noAutofit/>
          </a:bodyPr>
          <a:lstStyle>
            <a:lvl1pPr marR="0" lvl="0" algn="l" rtl="0">
              <a:lnSpc>
                <a:spcPct val="145833"/>
              </a:lnSpc>
              <a:spcBef>
                <a:spcPts val="600"/>
              </a:spcBef>
              <a:spcAft>
                <a:spcPts val="0"/>
              </a:spcAft>
              <a:buClr>
                <a:srgbClr val="EC008C"/>
              </a:buClr>
              <a:buSzPts val="2400"/>
              <a:buFont typeface="Verdana"/>
              <a:buNone/>
              <a:defRPr sz="2400" b="1" i="0" u="none" strike="noStrike" cap="none">
                <a:solidFill>
                  <a:schemeClr val="dk1"/>
                </a:solidFill>
                <a:latin typeface="Arial"/>
                <a:ea typeface="Arial"/>
                <a:cs typeface="Arial"/>
                <a:sym typeface="Arial"/>
              </a:defRPr>
            </a:lvl1pPr>
            <a:lvl2pPr marR="0" lvl="1" algn="ctr" rtl="0">
              <a:lnSpc>
                <a:spcPct val="100000"/>
              </a:lnSpc>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2pPr>
            <a:lvl3pPr marR="0" lvl="2" algn="ctr" rtl="0">
              <a:lnSpc>
                <a:spcPct val="100000"/>
              </a:lnSpc>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R="0" lvl="3" algn="ctr" rtl="0">
              <a:lnSpc>
                <a:spcPct val="100000"/>
              </a:lnSpc>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R="0" lvl="4" algn="ctr" rtl="0">
              <a:lnSpc>
                <a:spcPct val="100000"/>
              </a:lnSpc>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79" name="Google Shape;179;p26"/>
          <p:cNvPicPr preferRelativeResize="0"/>
          <p:nvPr/>
        </p:nvPicPr>
        <p:blipFill rotWithShape="1">
          <a:blip r:embed="rId3">
            <a:alphaModFix/>
          </a:blip>
          <a:srcRect/>
          <a:stretch/>
        </p:blipFill>
        <p:spPr>
          <a:xfrm>
            <a:off x="457200" y="313204"/>
            <a:ext cx="1172151" cy="257707"/>
          </a:xfrm>
          <a:prstGeom prst="rect">
            <a:avLst/>
          </a:prstGeom>
          <a:noFill/>
          <a:ln>
            <a:noFill/>
          </a:ln>
        </p:spPr>
      </p:pic>
      <p:sp>
        <p:nvSpPr>
          <p:cNvPr id="180" name="Google Shape;180;p26"/>
          <p:cNvSpPr txBox="1">
            <a:spLocks noGrp="1"/>
          </p:cNvSpPr>
          <p:nvPr>
            <p:ph type="body" idx="2"/>
          </p:nvPr>
        </p:nvSpPr>
        <p:spPr>
          <a:xfrm>
            <a:off x="478631" y="4446702"/>
            <a:ext cx="3630900" cy="184200"/>
          </a:xfrm>
          <a:prstGeom prst="rect">
            <a:avLst/>
          </a:prstGeom>
          <a:noFill/>
          <a:ln>
            <a:noFill/>
          </a:ln>
        </p:spPr>
        <p:txBody>
          <a:bodyPr spcFirstLastPara="1" wrap="square" lIns="91400" tIns="91400" rIns="91400" bIns="91400" anchor="t" anchorCtr="0">
            <a:noAutofit/>
          </a:bodyPr>
          <a:lstStyle>
            <a:lvl1pPr marL="457200" marR="0" lvl="0" indent="-228600" algn="l" rtl="0">
              <a:lnSpc>
                <a:spcPct val="100000"/>
              </a:lnSpc>
              <a:spcBef>
                <a:spcPts val="600"/>
              </a:spcBef>
              <a:spcAft>
                <a:spcPts val="0"/>
              </a:spcAft>
              <a:buClr>
                <a:srgbClr val="EC008C"/>
              </a:buClr>
              <a:buSzPts val="1100"/>
              <a:buFont typeface="Verdana"/>
              <a:buNone/>
              <a:defRPr sz="1100" b="1" i="0" u="none" strike="noStrike" cap="none">
                <a:solidFill>
                  <a:srgbClr val="808285"/>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81" name="Google Shape;181;p26"/>
          <p:cNvCxnSpPr/>
          <p:nvPr/>
        </p:nvCxnSpPr>
        <p:spPr>
          <a:xfrm>
            <a:off x="406800" y="4484801"/>
            <a:ext cx="0" cy="291600"/>
          </a:xfrm>
          <a:prstGeom prst="straightConnector1">
            <a:avLst/>
          </a:prstGeom>
          <a:noFill/>
          <a:ln w="9525" cap="flat" cmpd="sng">
            <a:solidFill>
              <a:srgbClr val="404040"/>
            </a:solidFill>
            <a:prstDash val="solid"/>
            <a:round/>
            <a:headEnd type="none" w="sm" len="sm"/>
            <a:tailEnd type="none" w="sm" len="sm"/>
          </a:ln>
        </p:spPr>
      </p:cxnSp>
      <p:sp>
        <p:nvSpPr>
          <p:cNvPr id="182" name="Google Shape;182;p26"/>
          <p:cNvSpPr txBox="1">
            <a:spLocks noGrp="1"/>
          </p:cNvSpPr>
          <p:nvPr>
            <p:ph type="body" idx="3"/>
          </p:nvPr>
        </p:nvSpPr>
        <p:spPr>
          <a:xfrm>
            <a:off x="478631" y="4639773"/>
            <a:ext cx="3630900" cy="165300"/>
          </a:xfrm>
          <a:prstGeom prst="rect">
            <a:avLst/>
          </a:prstGeom>
          <a:noFill/>
          <a:ln>
            <a:noFill/>
          </a:ln>
        </p:spPr>
        <p:txBody>
          <a:bodyPr spcFirstLastPara="1" wrap="square" lIns="91400" tIns="91400" rIns="91400" bIns="91400" anchor="t" anchorCtr="0">
            <a:noAutofit/>
          </a:bodyPr>
          <a:lstStyle>
            <a:lvl1pPr marL="457200" marR="0" lvl="0" indent="-228600" algn="l" rtl="0">
              <a:lnSpc>
                <a:spcPct val="100000"/>
              </a:lnSpc>
              <a:spcBef>
                <a:spcPts val="600"/>
              </a:spcBef>
              <a:spcAft>
                <a:spcPts val="0"/>
              </a:spcAft>
              <a:buClr>
                <a:srgbClr val="EC008C"/>
              </a:buClr>
              <a:buSzPts val="1100"/>
              <a:buFont typeface="Verdana"/>
              <a:buNone/>
              <a:defRPr sz="1100" b="1" i="0" u="none" strike="noStrike" cap="none">
                <a:solidFill>
                  <a:srgbClr val="808285"/>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183"/>
        <p:cNvGrpSpPr/>
        <p:nvPr/>
      </p:nvGrpSpPr>
      <p:grpSpPr>
        <a:xfrm>
          <a:off x="0" y="0"/>
          <a:ext cx="0" cy="0"/>
          <a:chOff x="0" y="0"/>
          <a:chExt cx="0" cy="0"/>
        </a:xfrm>
      </p:grpSpPr>
      <p:sp>
        <p:nvSpPr>
          <p:cNvPr id="184" name="Google Shape;184;p27"/>
          <p:cNvSpPr txBox="1">
            <a:spLocks noGrp="1"/>
          </p:cNvSpPr>
          <p:nvPr>
            <p:ph type="ctrTitle"/>
          </p:nvPr>
        </p:nvSpPr>
        <p:spPr>
          <a:xfrm>
            <a:off x="406800" y="363446"/>
            <a:ext cx="8319600" cy="93090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185" name="Google Shape;185;p27"/>
          <p:cNvGrpSpPr/>
          <p:nvPr/>
        </p:nvGrpSpPr>
        <p:grpSpPr>
          <a:xfrm>
            <a:off x="4022290" y="1026555"/>
            <a:ext cx="5571854" cy="4121453"/>
            <a:chOff x="2014575" y="1123711"/>
            <a:chExt cx="7757001" cy="5737788"/>
          </a:xfrm>
        </p:grpSpPr>
        <p:pic>
          <p:nvPicPr>
            <p:cNvPr id="186" name="Google Shape;186;p27"/>
            <p:cNvPicPr preferRelativeResize="0"/>
            <p:nvPr/>
          </p:nvPicPr>
          <p:blipFill rotWithShape="1">
            <a:blip r:embed="rId2">
              <a:alphaModFix/>
            </a:blip>
            <a:srcRect/>
            <a:stretch/>
          </p:blipFill>
          <p:spPr>
            <a:xfrm>
              <a:off x="2127504" y="1871472"/>
              <a:ext cx="7016496" cy="4986528"/>
            </a:xfrm>
            <a:prstGeom prst="rect">
              <a:avLst/>
            </a:prstGeom>
            <a:noFill/>
            <a:ln>
              <a:noFill/>
            </a:ln>
          </p:spPr>
        </p:pic>
        <p:sp>
          <p:nvSpPr>
            <p:cNvPr id="187" name="Google Shape;187;p27"/>
            <p:cNvSpPr/>
            <p:nvPr/>
          </p:nvSpPr>
          <p:spPr>
            <a:xfrm rot="3579043">
              <a:off x="4838621" y="115587"/>
              <a:ext cx="2108908" cy="7754036"/>
            </a:xfrm>
            <a:custGeom>
              <a:avLst/>
              <a:gdLst/>
              <a:ahLst/>
              <a:cxnLst/>
              <a:rect l="l" t="t" r="r" b="b"/>
              <a:pathLst>
                <a:path w="2110036" h="7758183" extrusionOk="0">
                  <a:moveTo>
                    <a:pt x="0" y="7629271"/>
                  </a:moveTo>
                  <a:lnTo>
                    <a:pt x="870496" y="0"/>
                  </a:lnTo>
                  <a:lnTo>
                    <a:pt x="2110036" y="7758183"/>
                  </a:lnTo>
                  <a:lnTo>
                    <a:pt x="0" y="7629271"/>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395289" y="129494"/>
            <a:ext cx="8353500" cy="576000"/>
          </a:xfrm>
          <a:prstGeom prst="rect">
            <a:avLst/>
          </a:prstGeom>
          <a:noFill/>
          <a:ln>
            <a:noFill/>
          </a:ln>
        </p:spPr>
        <p:txBody>
          <a:bodyPr spcFirstLastPara="1" wrap="square" lIns="91400" tIns="91400" rIns="91400" bIns="91400" anchor="b"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0" name="Google Shape;190;p28"/>
          <p:cNvSpPr txBox="1">
            <a:spLocks noGrp="1"/>
          </p:cNvSpPr>
          <p:nvPr>
            <p:ph type="body" idx="1"/>
          </p:nvPr>
        </p:nvSpPr>
        <p:spPr>
          <a:xfrm>
            <a:off x="395288" y="1012500"/>
            <a:ext cx="4038600" cy="33945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600"/>
              </a:spcBef>
              <a:spcAft>
                <a:spcPts val="0"/>
              </a:spcAft>
              <a:buClr>
                <a:srgbClr val="EC008C"/>
              </a:buClr>
              <a:buSzPts val="1400"/>
              <a:buFont typeface="Verdana"/>
              <a:buChar char="›"/>
              <a:defRPr sz="1400" b="1" i="0" u="none" strike="noStrike" cap="none">
                <a:solidFill>
                  <a:schemeClr val="dk1"/>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Google Shape;191;p28"/>
          <p:cNvSpPr txBox="1">
            <a:spLocks noGrp="1"/>
          </p:cNvSpPr>
          <p:nvPr>
            <p:ph type="body" idx="2"/>
          </p:nvPr>
        </p:nvSpPr>
        <p:spPr>
          <a:xfrm>
            <a:off x="4710111" y="1012500"/>
            <a:ext cx="4038600" cy="33945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600"/>
              </a:spcBef>
              <a:spcAft>
                <a:spcPts val="0"/>
              </a:spcAft>
              <a:buClr>
                <a:srgbClr val="EC008C"/>
              </a:buClr>
              <a:buSzPts val="1400"/>
              <a:buFont typeface="Verdana"/>
              <a:buChar char="›"/>
              <a:defRPr sz="1400" b="1" i="0" u="none" strike="noStrike" cap="none">
                <a:solidFill>
                  <a:schemeClr val="dk1"/>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Google Shape;192;p28"/>
          <p:cNvSpPr txBox="1">
            <a:spLocks noGrp="1"/>
          </p:cNvSpPr>
          <p:nvPr>
            <p:ph type="dt" idx="10"/>
          </p:nvPr>
        </p:nvSpPr>
        <p:spPr>
          <a:xfrm>
            <a:off x="0" y="0"/>
            <a:ext cx="0" cy="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3" name="Google Shape;193;p28"/>
          <p:cNvSpPr txBox="1">
            <a:spLocks noGrp="1"/>
          </p:cNvSpPr>
          <p:nvPr>
            <p:ph type="ftr" idx="11"/>
          </p:nvPr>
        </p:nvSpPr>
        <p:spPr>
          <a:xfrm>
            <a:off x="1367644" y="4860001"/>
            <a:ext cx="6408600" cy="126600"/>
          </a:xfrm>
          <a:prstGeom prst="rect">
            <a:avLst/>
          </a:prstGeom>
          <a:noFill/>
          <a:ln>
            <a:noFill/>
          </a:ln>
        </p:spPr>
        <p:txBody>
          <a:bodyPr spcFirstLastPara="1" wrap="square" lIns="91400" tIns="91400" rIns="91400" bIns="91400" anchor="t"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4" name="Google Shape;194;p28"/>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395289" y="129494"/>
            <a:ext cx="8353500" cy="576000"/>
          </a:xfrm>
          <a:prstGeom prst="rect">
            <a:avLst/>
          </a:prstGeom>
          <a:noFill/>
          <a:ln>
            <a:noFill/>
          </a:ln>
        </p:spPr>
        <p:txBody>
          <a:bodyPr spcFirstLastPara="1" wrap="square" lIns="91400" tIns="91400" rIns="91400" bIns="91400" anchor="b"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29"/>
          <p:cNvSpPr txBox="1">
            <a:spLocks noGrp="1"/>
          </p:cNvSpPr>
          <p:nvPr>
            <p:ph type="body" idx="1"/>
          </p:nvPr>
        </p:nvSpPr>
        <p:spPr>
          <a:xfrm>
            <a:off x="395288" y="1500192"/>
            <a:ext cx="4040100" cy="30945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600"/>
              </a:spcBef>
              <a:spcAft>
                <a:spcPts val="0"/>
              </a:spcAft>
              <a:buClr>
                <a:srgbClr val="EC008C"/>
              </a:buClr>
              <a:buSzPts val="1400"/>
              <a:buFont typeface="Verdana"/>
              <a:buChar char="›"/>
              <a:defRPr sz="1400" b="1" i="0" u="none" strike="noStrike" cap="none">
                <a:solidFill>
                  <a:schemeClr val="dk1"/>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8" name="Google Shape;198;p29"/>
          <p:cNvSpPr txBox="1">
            <a:spLocks noGrp="1"/>
          </p:cNvSpPr>
          <p:nvPr>
            <p:ph type="body" idx="2"/>
          </p:nvPr>
        </p:nvSpPr>
        <p:spPr>
          <a:xfrm>
            <a:off x="4706936" y="1500192"/>
            <a:ext cx="4041900" cy="30945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600"/>
              </a:spcBef>
              <a:spcAft>
                <a:spcPts val="0"/>
              </a:spcAft>
              <a:buClr>
                <a:srgbClr val="EC008C"/>
              </a:buClr>
              <a:buSzPts val="1400"/>
              <a:buFont typeface="Verdana"/>
              <a:buChar char="›"/>
              <a:defRPr sz="1400" b="1" i="0" u="none" strike="noStrike" cap="none">
                <a:solidFill>
                  <a:schemeClr val="dk1"/>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9" name="Google Shape;199;p29"/>
          <p:cNvSpPr txBox="1">
            <a:spLocks noGrp="1"/>
          </p:cNvSpPr>
          <p:nvPr>
            <p:ph type="dt" idx="10"/>
          </p:nvPr>
        </p:nvSpPr>
        <p:spPr>
          <a:xfrm>
            <a:off x="0" y="0"/>
            <a:ext cx="0" cy="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0" name="Google Shape;200;p29"/>
          <p:cNvSpPr txBox="1">
            <a:spLocks noGrp="1"/>
          </p:cNvSpPr>
          <p:nvPr>
            <p:ph type="ftr" idx="11"/>
          </p:nvPr>
        </p:nvSpPr>
        <p:spPr>
          <a:xfrm>
            <a:off x="1367644" y="4860001"/>
            <a:ext cx="6408600" cy="126600"/>
          </a:xfrm>
          <a:prstGeom prst="rect">
            <a:avLst/>
          </a:prstGeom>
          <a:noFill/>
          <a:ln>
            <a:noFill/>
          </a:ln>
        </p:spPr>
        <p:txBody>
          <a:bodyPr spcFirstLastPara="1" wrap="square" lIns="91400" tIns="91400" rIns="91400" bIns="91400" anchor="t"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1" name="Google Shape;201;p29"/>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
        <p:nvSpPr>
          <p:cNvPr id="202" name="Google Shape;202;p29"/>
          <p:cNvSpPr/>
          <p:nvPr/>
        </p:nvSpPr>
        <p:spPr>
          <a:xfrm>
            <a:off x="395288" y="988736"/>
            <a:ext cx="4039200" cy="430800"/>
          </a:xfrm>
          <a:prstGeom prst="rect">
            <a:avLst/>
          </a:prstGeom>
          <a:solidFill>
            <a:schemeClr val="lt1"/>
          </a:solidFill>
          <a:ln>
            <a:noFill/>
          </a:ln>
          <a:effectLst>
            <a:outerShdw dist="25400" dir="5400000" sx="99000" sy="99000" algn="ctr" rotWithShape="0">
              <a:srgbClr val="7F7F7F"/>
            </a:outerShdw>
          </a:effectLst>
        </p:spPr>
        <p:txBody>
          <a:bodyPr spcFirstLastPara="1" wrap="square" lIns="91400" tIns="91400" rIns="91400" bIns="91400" anchor="b" anchorCtr="0">
            <a:noAutofit/>
          </a:bodyPr>
          <a:lstStyle/>
          <a:p>
            <a:pPr marL="0" marR="0" lvl="0" indent="0" algn="ctr" rtl="0">
              <a:spcBef>
                <a:spcPts val="0"/>
              </a:spcBef>
              <a:spcAft>
                <a:spcPts val="0"/>
              </a:spcAft>
              <a:buClr>
                <a:srgbClr val="000000"/>
              </a:buClr>
              <a:buSzPts val="1600"/>
              <a:buFont typeface="Arial"/>
              <a:buNone/>
            </a:pPr>
            <a:r>
              <a:rPr lang="no-NO" sz="1600" b="1">
                <a:solidFill>
                  <a:srgbClr val="000000"/>
                </a:solidFill>
                <a:latin typeface="Arial"/>
                <a:ea typeface="Arial"/>
                <a:cs typeface="Arial"/>
                <a:sym typeface="Arial"/>
              </a:rPr>
              <a:t>Header</a:t>
            </a:r>
            <a:endParaRPr sz="1400">
              <a:solidFill>
                <a:srgbClr val="000000"/>
              </a:solidFill>
              <a:latin typeface="Arial"/>
              <a:ea typeface="Arial"/>
              <a:cs typeface="Arial"/>
              <a:sym typeface="Arial"/>
            </a:endParaRPr>
          </a:p>
        </p:txBody>
      </p:sp>
      <p:sp>
        <p:nvSpPr>
          <p:cNvPr id="203" name="Google Shape;203;p29"/>
          <p:cNvSpPr/>
          <p:nvPr/>
        </p:nvSpPr>
        <p:spPr>
          <a:xfrm>
            <a:off x="4706936" y="988736"/>
            <a:ext cx="4039200" cy="430800"/>
          </a:xfrm>
          <a:prstGeom prst="rect">
            <a:avLst/>
          </a:prstGeom>
          <a:solidFill>
            <a:schemeClr val="lt1"/>
          </a:solidFill>
          <a:ln>
            <a:noFill/>
          </a:ln>
          <a:effectLst>
            <a:outerShdw dist="25400" dir="5400000" sx="99000" sy="99000" algn="ctr" rotWithShape="0">
              <a:srgbClr val="7F7F7F"/>
            </a:outerShdw>
          </a:effectLst>
        </p:spPr>
        <p:txBody>
          <a:bodyPr spcFirstLastPara="1" wrap="square" lIns="91400" tIns="91400" rIns="91400" bIns="91400" anchor="b" anchorCtr="0">
            <a:noAutofit/>
          </a:bodyPr>
          <a:lstStyle/>
          <a:p>
            <a:pPr marL="0" marR="0" lvl="0" indent="0" algn="ctr" rtl="0">
              <a:spcBef>
                <a:spcPts val="0"/>
              </a:spcBef>
              <a:spcAft>
                <a:spcPts val="0"/>
              </a:spcAft>
              <a:buClr>
                <a:srgbClr val="000000"/>
              </a:buClr>
              <a:buSzPts val="1600"/>
              <a:buFont typeface="Arial"/>
              <a:buNone/>
            </a:pPr>
            <a:r>
              <a:rPr lang="no-NO" sz="1600" b="1">
                <a:solidFill>
                  <a:srgbClr val="000000"/>
                </a:solidFill>
                <a:latin typeface="Arial"/>
                <a:ea typeface="Arial"/>
                <a:cs typeface="Arial"/>
                <a:sym typeface="Arial"/>
              </a:rPr>
              <a:t>Header</a:t>
            </a:r>
            <a:endParaRPr sz="1400">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204"/>
        <p:cNvGrpSpPr/>
        <p:nvPr/>
      </p:nvGrpSpPr>
      <p:grpSpPr>
        <a:xfrm>
          <a:off x="0" y="0"/>
          <a:ext cx="0" cy="0"/>
          <a:chOff x="0" y="0"/>
          <a:chExt cx="0" cy="0"/>
        </a:xfrm>
      </p:grpSpPr>
      <p:pic>
        <p:nvPicPr>
          <p:cNvPr id="205" name="Google Shape;205;p30"/>
          <p:cNvPicPr preferRelativeResize="0"/>
          <p:nvPr/>
        </p:nvPicPr>
        <p:blipFill rotWithShape="1">
          <a:blip r:embed="rId2">
            <a:alphaModFix/>
          </a:blip>
          <a:srcRect/>
          <a:stretch/>
        </p:blipFill>
        <p:spPr>
          <a:xfrm>
            <a:off x="1590" y="1590"/>
            <a:ext cx="1587" cy="1587"/>
          </a:xfrm>
          <a:prstGeom prst="rect">
            <a:avLst/>
          </a:prstGeom>
          <a:noFill/>
          <a:ln>
            <a:noFill/>
          </a:ln>
        </p:spPr>
      </p:pic>
      <p:sp>
        <p:nvSpPr>
          <p:cNvPr id="206" name="Google Shape;206;p30"/>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a:solidFill>
                  <a:srgbClr val="888888"/>
                </a:solidFill>
              </a:defRPr>
            </a:lvl1pPr>
            <a:lvl2pPr marL="0" marR="0" lvl="1" indent="0" algn="l" rtl="0">
              <a:lnSpc>
                <a:spcPct val="100000"/>
              </a:lnSpc>
              <a:spcBef>
                <a:spcPts val="0"/>
              </a:spcBef>
              <a:spcAft>
                <a:spcPts val="0"/>
              </a:spcAft>
              <a:buClr>
                <a:srgbClr val="000000"/>
              </a:buClr>
              <a:buSzPts val="650"/>
              <a:buFont typeface="Arial"/>
              <a:buNone/>
              <a:defRPr>
                <a:solidFill>
                  <a:srgbClr val="888888"/>
                </a:solidFill>
              </a:defRPr>
            </a:lvl2pPr>
            <a:lvl3pPr marL="0" marR="0" lvl="2" indent="0" algn="l" rtl="0">
              <a:lnSpc>
                <a:spcPct val="100000"/>
              </a:lnSpc>
              <a:spcBef>
                <a:spcPts val="0"/>
              </a:spcBef>
              <a:spcAft>
                <a:spcPts val="0"/>
              </a:spcAft>
              <a:buClr>
                <a:srgbClr val="000000"/>
              </a:buClr>
              <a:buSzPts val="650"/>
              <a:buFont typeface="Arial"/>
              <a:buNone/>
              <a:defRPr>
                <a:solidFill>
                  <a:srgbClr val="888888"/>
                </a:solidFill>
              </a:defRPr>
            </a:lvl3pPr>
            <a:lvl4pPr marL="0" marR="0" lvl="3" indent="0" algn="l" rtl="0">
              <a:lnSpc>
                <a:spcPct val="100000"/>
              </a:lnSpc>
              <a:spcBef>
                <a:spcPts val="0"/>
              </a:spcBef>
              <a:spcAft>
                <a:spcPts val="0"/>
              </a:spcAft>
              <a:buClr>
                <a:srgbClr val="000000"/>
              </a:buClr>
              <a:buSzPts val="650"/>
              <a:buFont typeface="Arial"/>
              <a:buNone/>
              <a:defRPr>
                <a:solidFill>
                  <a:srgbClr val="888888"/>
                </a:solidFill>
              </a:defRPr>
            </a:lvl4pPr>
            <a:lvl5pPr marL="0" marR="0" lvl="4" indent="0" algn="l" rtl="0">
              <a:lnSpc>
                <a:spcPct val="100000"/>
              </a:lnSpc>
              <a:spcBef>
                <a:spcPts val="0"/>
              </a:spcBef>
              <a:spcAft>
                <a:spcPts val="0"/>
              </a:spcAft>
              <a:buClr>
                <a:srgbClr val="000000"/>
              </a:buClr>
              <a:buSzPts val="650"/>
              <a:buFont typeface="Arial"/>
              <a:buNone/>
              <a:defRPr>
                <a:solidFill>
                  <a:srgbClr val="888888"/>
                </a:solidFill>
              </a:defRPr>
            </a:lvl5pPr>
            <a:lvl6pPr marL="0" marR="0" lvl="5" indent="0" algn="l" rtl="0">
              <a:lnSpc>
                <a:spcPct val="100000"/>
              </a:lnSpc>
              <a:spcBef>
                <a:spcPts val="0"/>
              </a:spcBef>
              <a:spcAft>
                <a:spcPts val="0"/>
              </a:spcAft>
              <a:buClr>
                <a:srgbClr val="000000"/>
              </a:buClr>
              <a:buSzPts val="650"/>
              <a:buFont typeface="Arial"/>
              <a:buNone/>
              <a:defRPr>
                <a:solidFill>
                  <a:srgbClr val="888888"/>
                </a:solidFill>
              </a:defRPr>
            </a:lvl6pPr>
            <a:lvl7pPr marL="0" marR="0" lvl="6" indent="0" algn="l" rtl="0">
              <a:lnSpc>
                <a:spcPct val="100000"/>
              </a:lnSpc>
              <a:spcBef>
                <a:spcPts val="0"/>
              </a:spcBef>
              <a:spcAft>
                <a:spcPts val="0"/>
              </a:spcAft>
              <a:buClr>
                <a:srgbClr val="000000"/>
              </a:buClr>
              <a:buSzPts val="650"/>
              <a:buFont typeface="Arial"/>
              <a:buNone/>
              <a:defRPr>
                <a:solidFill>
                  <a:srgbClr val="888888"/>
                </a:solidFill>
              </a:defRPr>
            </a:lvl7pPr>
            <a:lvl8pPr marL="0" marR="0" lvl="7" indent="0" algn="l" rtl="0">
              <a:lnSpc>
                <a:spcPct val="100000"/>
              </a:lnSpc>
              <a:spcBef>
                <a:spcPts val="0"/>
              </a:spcBef>
              <a:spcAft>
                <a:spcPts val="0"/>
              </a:spcAft>
              <a:buClr>
                <a:srgbClr val="000000"/>
              </a:buClr>
              <a:buSzPts val="650"/>
              <a:buFont typeface="Arial"/>
              <a:buNone/>
              <a:defRPr>
                <a:solidFill>
                  <a:srgbClr val="888888"/>
                </a:solidFill>
              </a:defRPr>
            </a:lvl8pPr>
            <a:lvl9pPr marL="0" marR="0" lvl="8" indent="0" algn="l" rtl="0">
              <a:lnSpc>
                <a:spcPct val="100000"/>
              </a:lnSpc>
              <a:spcBef>
                <a:spcPts val="0"/>
              </a:spcBef>
              <a:spcAft>
                <a:spcPts val="0"/>
              </a:spcAft>
              <a:buClr>
                <a:srgbClr val="000000"/>
              </a:buClr>
              <a:buSzPts val="650"/>
              <a:buFont typeface="Arial"/>
              <a:buNone/>
              <a:defRPr>
                <a:solidFill>
                  <a:srgbClr val="888888"/>
                </a:solidFil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216"/>
        <p:cNvGrpSpPr/>
        <p:nvPr/>
      </p:nvGrpSpPr>
      <p:grpSpPr>
        <a:xfrm>
          <a:off x="0" y="0"/>
          <a:ext cx="0" cy="0"/>
          <a:chOff x="0" y="0"/>
          <a:chExt cx="0" cy="0"/>
        </a:xfrm>
      </p:grpSpPr>
      <p:grpSp>
        <p:nvGrpSpPr>
          <p:cNvPr id="217" name="Google Shape;217;p32"/>
          <p:cNvGrpSpPr/>
          <p:nvPr/>
        </p:nvGrpSpPr>
        <p:grpSpPr>
          <a:xfrm>
            <a:off x="5625149" y="1187961"/>
            <a:ext cx="3518466" cy="3955330"/>
            <a:chOff x="4549776" y="1686637"/>
            <a:chExt cx="4598100" cy="5169015"/>
          </a:xfrm>
        </p:grpSpPr>
        <p:pic>
          <p:nvPicPr>
            <p:cNvPr id="218" name="Google Shape;218;p32"/>
            <p:cNvPicPr preferRelativeResize="0"/>
            <p:nvPr/>
          </p:nvPicPr>
          <p:blipFill rotWithShape="1">
            <a:blip r:embed="rId2">
              <a:alphaModFix/>
            </a:blip>
            <a:srcRect/>
            <a:stretch/>
          </p:blipFill>
          <p:spPr>
            <a:xfrm>
              <a:off x="4657715" y="1686637"/>
              <a:ext cx="4486200" cy="5169000"/>
            </a:xfrm>
            <a:prstGeom prst="rect">
              <a:avLst/>
            </a:prstGeom>
            <a:noFill/>
            <a:ln>
              <a:noFill/>
            </a:ln>
          </p:spPr>
        </p:pic>
        <p:sp>
          <p:nvSpPr>
            <p:cNvPr id="219" name="Google Shape;219;p32"/>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20" name="Google Shape;220;p32"/>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221" name="Google Shape;221;p32"/>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1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0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9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22" name="Google Shape;222;p32"/>
          <p:cNvPicPr preferRelativeResize="0"/>
          <p:nvPr/>
        </p:nvPicPr>
        <p:blipFill rotWithShape="1">
          <a:blip r:embed="rId3">
            <a:alphaModFix/>
          </a:blip>
          <a:srcRect/>
          <a:stretch/>
        </p:blipFill>
        <p:spPr>
          <a:xfrm>
            <a:off x="457200" y="313203"/>
            <a:ext cx="1172100" cy="257700"/>
          </a:xfrm>
          <a:prstGeom prst="rect">
            <a:avLst/>
          </a:prstGeom>
          <a:noFill/>
          <a:ln>
            <a:noFill/>
          </a:ln>
        </p:spPr>
      </p:pic>
      <p:sp>
        <p:nvSpPr>
          <p:cNvPr id="223" name="Google Shape;223;p32"/>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224" name="Google Shape;224;p32"/>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225" name="Google Shape;225;p32"/>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a:stretch/>
        </p:blipFill>
        <p:spPr>
          <a:xfrm>
            <a:off x="457200" y="313203"/>
            <a:ext cx="1172151" cy="257707"/>
          </a:xfrm>
          <a:prstGeom prst="rect">
            <a:avLst/>
          </a:prstGeom>
          <a:noFill/>
          <a:ln>
            <a:noFill/>
          </a:ln>
        </p:spPr>
      </p:pic>
      <p:sp>
        <p:nvSpPr>
          <p:cNvPr id="36" name="Google Shape;36;p4"/>
          <p:cNvSpPr txBox="1">
            <a:spLocks noGrp="1"/>
          </p:cNvSpPr>
          <p:nvPr>
            <p:ph type="body" idx="1"/>
          </p:nvPr>
        </p:nvSpPr>
        <p:spPr>
          <a:xfrm>
            <a:off x="613083" y="4142527"/>
            <a:ext cx="2783929" cy="709514"/>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37" name="Google Shape;37;p4"/>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38" name="Google Shape;38;p4"/>
          <p:cNvGrpSpPr/>
          <p:nvPr/>
        </p:nvGrpSpPr>
        <p:grpSpPr>
          <a:xfrm>
            <a:off x="5978252" y="2540462"/>
            <a:ext cx="3614065" cy="2706333"/>
            <a:chOff x="5378603" y="3749003"/>
            <a:chExt cx="4300962" cy="3220705"/>
          </a:xfrm>
        </p:grpSpPr>
        <p:pic>
          <p:nvPicPr>
            <p:cNvPr id="39" name="Google Shape;39;p4"/>
            <p:cNvPicPr preferRelativeResize="0"/>
            <p:nvPr/>
          </p:nvPicPr>
          <p:blipFill rotWithShape="1">
            <a:blip r:embed="rId3">
              <a:alphaModFix/>
            </a:blip>
            <a:srcRect/>
            <a:stretch/>
          </p:blipFill>
          <p:spPr>
            <a:xfrm>
              <a:off x="5378603" y="3871931"/>
              <a:ext cx="3767328" cy="2974848"/>
            </a:xfrm>
            <a:prstGeom prst="rect">
              <a:avLst/>
            </a:prstGeom>
            <a:noFill/>
            <a:ln>
              <a:noFill/>
            </a:ln>
          </p:spPr>
        </p:pic>
        <p:sp>
          <p:nvSpPr>
            <p:cNvPr id="40" name="Google Shape;40;p4"/>
            <p:cNvSpPr/>
            <p:nvPr/>
          </p:nvSpPr>
          <p:spPr>
            <a:xfrm rot="3553637">
              <a:off x="6934363" y="3210620"/>
              <a:ext cx="1189443" cy="4297470"/>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228" name="Google Shape;228;p33"/>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9pPr>
          </a:lstStyle>
          <a:p>
            <a:endParaRPr/>
          </a:p>
        </p:txBody>
      </p:sp>
      <p:sp>
        <p:nvSpPr>
          <p:cNvPr id="229" name="Google Shape;229;p3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 name="Google Shape;230;p33"/>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1" name="Google Shape;231;p33"/>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232"/>
        <p:cNvGrpSpPr/>
        <p:nvPr/>
      </p:nvGrpSpPr>
      <p:grpSpPr>
        <a:xfrm>
          <a:off x="0" y="0"/>
          <a:ext cx="0" cy="0"/>
          <a:chOff x="0" y="0"/>
          <a:chExt cx="0" cy="0"/>
        </a:xfrm>
      </p:grpSpPr>
      <p:pic>
        <p:nvPicPr>
          <p:cNvPr id="233" name="Google Shape;233;p34"/>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234" name="Google Shape;234;p34"/>
          <p:cNvSpPr txBox="1">
            <a:spLocks noGrp="1"/>
          </p:cNvSpPr>
          <p:nvPr>
            <p:ph type="body" idx="1"/>
          </p:nvPr>
        </p:nvSpPr>
        <p:spPr>
          <a:xfrm>
            <a:off x="613083" y="4142527"/>
            <a:ext cx="2784000" cy="709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235" name="Google Shape;235;p34"/>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236" name="Google Shape;236;p34"/>
          <p:cNvGrpSpPr/>
          <p:nvPr/>
        </p:nvGrpSpPr>
        <p:grpSpPr>
          <a:xfrm>
            <a:off x="5978293" y="2540491"/>
            <a:ext cx="3614216" cy="2706438"/>
            <a:chOff x="5378603" y="3749003"/>
            <a:chExt cx="4301102" cy="3220800"/>
          </a:xfrm>
        </p:grpSpPr>
        <p:pic>
          <p:nvPicPr>
            <p:cNvPr id="237" name="Google Shape;237;p34"/>
            <p:cNvPicPr preferRelativeResize="0"/>
            <p:nvPr/>
          </p:nvPicPr>
          <p:blipFill rotWithShape="1">
            <a:blip r:embed="rId3">
              <a:alphaModFix/>
            </a:blip>
            <a:srcRect/>
            <a:stretch/>
          </p:blipFill>
          <p:spPr>
            <a:xfrm>
              <a:off x="5378603" y="3871931"/>
              <a:ext cx="3767400" cy="2974800"/>
            </a:xfrm>
            <a:prstGeom prst="rect">
              <a:avLst/>
            </a:prstGeom>
            <a:noFill/>
            <a:ln>
              <a:noFill/>
            </a:ln>
          </p:spPr>
        </p:pic>
        <p:sp>
          <p:nvSpPr>
            <p:cNvPr id="238" name="Google Shape;238;p34"/>
            <p:cNvSpPr/>
            <p:nvPr/>
          </p:nvSpPr>
          <p:spPr>
            <a:xfrm rot="3553474">
              <a:off x="6934344" y="3210676"/>
              <a:ext cx="1189624" cy="4297453"/>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Forside - Svart">
  <p:cSld name="Forside - Svart">
    <p:bg>
      <p:bgPr>
        <a:solidFill>
          <a:schemeClr val="dk1"/>
        </a:solidFill>
        <a:effectLst/>
      </p:bgPr>
    </p:bg>
    <p:spTree>
      <p:nvGrpSpPr>
        <p:cNvPr id="1" name="Shape 239"/>
        <p:cNvGrpSpPr/>
        <p:nvPr/>
      </p:nvGrpSpPr>
      <p:grpSpPr>
        <a:xfrm>
          <a:off x="0" y="0"/>
          <a:ext cx="0" cy="0"/>
          <a:chOff x="0" y="0"/>
          <a:chExt cx="0" cy="0"/>
        </a:xfrm>
      </p:grpSpPr>
      <p:sp>
        <p:nvSpPr>
          <p:cNvPr id="240" name="Google Shape;240;p35"/>
          <p:cNvSpPr txBox="1">
            <a:spLocks noGrp="1"/>
          </p:cNvSpPr>
          <p:nvPr>
            <p:ph type="ctrTitle"/>
          </p:nvPr>
        </p:nvSpPr>
        <p:spPr>
          <a:xfrm>
            <a:off x="406800" y="771550"/>
            <a:ext cx="8319600" cy="1284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241" name="Google Shape;241;p35"/>
          <p:cNvSpPr txBox="1">
            <a:spLocks noGrp="1"/>
          </p:cNvSpPr>
          <p:nvPr>
            <p:ph type="subTitle" idx="1"/>
          </p:nvPr>
        </p:nvSpPr>
        <p:spPr>
          <a:xfrm>
            <a:off x="404984" y="2053098"/>
            <a:ext cx="83202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242" name="Google Shape;242;p35"/>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243" name="Google Shape;243;p35"/>
          <p:cNvSpPr txBox="1">
            <a:spLocks noGrp="1"/>
          </p:cNvSpPr>
          <p:nvPr>
            <p:ph type="body" idx="2"/>
          </p:nvPr>
        </p:nvSpPr>
        <p:spPr>
          <a:xfrm>
            <a:off x="478630" y="4441067"/>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44" name="Google Shape;244;p35"/>
          <p:cNvCxnSpPr/>
          <p:nvPr/>
        </p:nvCxnSpPr>
        <p:spPr>
          <a:xfrm>
            <a:off x="406800" y="4479167"/>
            <a:ext cx="0" cy="291600"/>
          </a:xfrm>
          <a:prstGeom prst="straightConnector1">
            <a:avLst/>
          </a:prstGeom>
          <a:noFill/>
          <a:ln w="9525" cap="flat" cmpd="sng">
            <a:solidFill>
              <a:schemeClr val="lt1"/>
            </a:solidFill>
            <a:prstDash val="solid"/>
            <a:round/>
            <a:headEnd type="none" w="sm" len="sm"/>
            <a:tailEnd type="none" w="sm" len="sm"/>
          </a:ln>
        </p:spPr>
      </p:cxnSp>
      <p:sp>
        <p:nvSpPr>
          <p:cNvPr id="245" name="Google Shape;245;p35"/>
          <p:cNvSpPr txBox="1">
            <a:spLocks noGrp="1"/>
          </p:cNvSpPr>
          <p:nvPr>
            <p:ph type="body" idx="3"/>
          </p:nvPr>
        </p:nvSpPr>
        <p:spPr>
          <a:xfrm>
            <a:off x="478630" y="4634139"/>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grpSp>
        <p:nvGrpSpPr>
          <p:cNvPr id="246" name="Google Shape;246;p35"/>
          <p:cNvGrpSpPr/>
          <p:nvPr/>
        </p:nvGrpSpPr>
        <p:grpSpPr>
          <a:xfrm>
            <a:off x="5625149" y="1187961"/>
            <a:ext cx="3518466" cy="3955330"/>
            <a:chOff x="4549776" y="1686637"/>
            <a:chExt cx="4598100" cy="5169015"/>
          </a:xfrm>
        </p:grpSpPr>
        <p:pic>
          <p:nvPicPr>
            <p:cNvPr id="247" name="Google Shape;247;p35"/>
            <p:cNvPicPr preferRelativeResize="0"/>
            <p:nvPr/>
          </p:nvPicPr>
          <p:blipFill rotWithShape="1">
            <a:blip r:embed="rId3">
              <a:alphaModFix/>
            </a:blip>
            <a:srcRect/>
            <a:stretch/>
          </p:blipFill>
          <p:spPr>
            <a:xfrm>
              <a:off x="4657715" y="1686637"/>
              <a:ext cx="4486200" cy="5169000"/>
            </a:xfrm>
            <a:prstGeom prst="rect">
              <a:avLst/>
            </a:prstGeom>
            <a:noFill/>
            <a:ln>
              <a:noFill/>
            </a:ln>
          </p:spPr>
        </p:pic>
        <p:sp>
          <p:nvSpPr>
            <p:cNvPr id="248" name="Google Shape;248;p35"/>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killeside #1">
  <p:cSld name="Skilleside #1">
    <p:spTree>
      <p:nvGrpSpPr>
        <p:cNvPr id="1" name="Shape 249"/>
        <p:cNvGrpSpPr/>
        <p:nvPr/>
      </p:nvGrpSpPr>
      <p:grpSpPr>
        <a:xfrm>
          <a:off x="0" y="0"/>
          <a:ext cx="0" cy="0"/>
          <a:chOff x="0" y="0"/>
          <a:chExt cx="0" cy="0"/>
        </a:xfrm>
      </p:grpSpPr>
      <p:sp>
        <p:nvSpPr>
          <p:cNvPr id="250" name="Google Shape;250;p36"/>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251" name="Google Shape;251;p36"/>
          <p:cNvGrpSpPr/>
          <p:nvPr/>
        </p:nvGrpSpPr>
        <p:grpSpPr>
          <a:xfrm>
            <a:off x="4021810" y="1026555"/>
            <a:ext cx="5573649" cy="4126418"/>
            <a:chOff x="2013908" y="1123711"/>
            <a:chExt cx="7759500" cy="5744700"/>
          </a:xfrm>
        </p:grpSpPr>
        <p:pic>
          <p:nvPicPr>
            <p:cNvPr id="252" name="Google Shape;252;p36"/>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253" name="Google Shape;253;p36"/>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254"/>
        <p:cNvGrpSpPr/>
        <p:nvPr/>
      </p:nvGrpSpPr>
      <p:grpSpPr>
        <a:xfrm>
          <a:off x="0" y="0"/>
          <a:ext cx="0" cy="0"/>
          <a:chOff x="0" y="0"/>
          <a:chExt cx="0" cy="0"/>
        </a:xfrm>
      </p:grpSpPr>
      <p:sp>
        <p:nvSpPr>
          <p:cNvPr id="255" name="Google Shape;255;p37"/>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256" name="Google Shape;256;p37"/>
          <p:cNvGrpSpPr/>
          <p:nvPr/>
        </p:nvGrpSpPr>
        <p:grpSpPr>
          <a:xfrm>
            <a:off x="4021810" y="1026555"/>
            <a:ext cx="5573649" cy="4126418"/>
            <a:chOff x="2013908" y="1123711"/>
            <a:chExt cx="7759500" cy="5744700"/>
          </a:xfrm>
        </p:grpSpPr>
        <p:pic>
          <p:nvPicPr>
            <p:cNvPr id="257" name="Google Shape;257;p37"/>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258" name="Google Shape;258;p37"/>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tel og innhold #2">
  <p:cSld name="Tittel og innhold #2">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4004" y="420292"/>
            <a:ext cx="2097900" cy="4151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261" name="Google Shape;261;p38"/>
          <p:cNvSpPr txBox="1">
            <a:spLocks noGrp="1"/>
          </p:cNvSpPr>
          <p:nvPr>
            <p:ph type="body" idx="1"/>
          </p:nvPr>
        </p:nvSpPr>
        <p:spPr>
          <a:xfrm>
            <a:off x="2808001" y="771550"/>
            <a:ext cx="5945400" cy="3798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62" name="Google Shape;262;p38"/>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3" name="Google Shape;263;p38"/>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38"/>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265" name="Google Shape;265;p38"/>
          <p:cNvCxnSpPr/>
          <p:nvPr/>
        </p:nvCxnSpPr>
        <p:spPr>
          <a:xfrm>
            <a:off x="2520000" y="405000"/>
            <a:ext cx="0" cy="4185000"/>
          </a:xfrm>
          <a:prstGeom prst="straightConnector1">
            <a:avLst/>
          </a:prstGeom>
          <a:noFill/>
          <a:ln w="9525" cap="flat" cmpd="sng">
            <a:solidFill>
              <a:schemeClr val="dk1"/>
            </a:solidFill>
            <a:prstDash val="solid"/>
            <a:round/>
            <a:headEnd type="none" w="sm" len="sm"/>
            <a:tailEnd type="none" w="sm" len="sm"/>
          </a:ln>
        </p:spPr>
      </p:cxnSp>
      <p:sp>
        <p:nvSpPr>
          <p:cNvPr id="266" name="Google Shape;266;p38"/>
          <p:cNvSpPr txBox="1">
            <a:spLocks noGrp="1"/>
          </p:cNvSpPr>
          <p:nvPr>
            <p:ph type="body" idx="2"/>
          </p:nvPr>
        </p:nvSpPr>
        <p:spPr>
          <a:xfrm>
            <a:off x="2808000" y="411956"/>
            <a:ext cx="5965200" cy="277200"/>
          </a:xfrm>
          <a:prstGeom prst="rect">
            <a:avLst/>
          </a:prstGeom>
          <a:solidFill>
            <a:schemeClr val="dk1"/>
          </a:solidFill>
          <a:ln>
            <a:noFill/>
          </a:ln>
        </p:spPr>
        <p:txBody>
          <a:bodyPr spcFirstLastPara="1" wrap="square" lIns="91425" tIns="91425" rIns="91425" bIns="91425" anchor="ctr"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400" b="1" i="0" u="none" strike="noStrike" cap="none">
                <a:solidFill>
                  <a:schemeClr val="lt1"/>
                </a:solidFill>
                <a:latin typeface="Arial"/>
                <a:ea typeface="Arial"/>
                <a:cs typeface="Arial"/>
                <a:sym typeface="Arial"/>
              </a:defRPr>
            </a:lvl1pPr>
            <a:lvl2pPr marL="914400" marR="0" lvl="1"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67" name="Google Shape;267;p38"/>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268" name="Google Shape;268;p38"/>
          <p:cNvPicPr preferRelativeResize="0"/>
          <p:nvPr/>
        </p:nvPicPr>
        <p:blipFill rotWithShape="1">
          <a:blip r:embed="rId2">
            <a:alphaModFix/>
          </a:blip>
          <a:srcRect/>
          <a:stretch/>
        </p:blipFill>
        <p:spPr>
          <a:xfrm>
            <a:off x="8133900" y="4857300"/>
            <a:ext cx="519600" cy="116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271" name="Google Shape;271;p39"/>
          <p:cNvSpPr txBox="1">
            <a:spLocks noGrp="1"/>
          </p:cNvSpPr>
          <p:nvPr>
            <p:ph type="body" idx="1"/>
          </p:nvPr>
        </p:nvSpPr>
        <p:spPr>
          <a:xfrm>
            <a:off x="4104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72" name="Google Shape;272;p39"/>
          <p:cNvSpPr txBox="1">
            <a:spLocks noGrp="1"/>
          </p:cNvSpPr>
          <p:nvPr>
            <p:ph type="body" idx="2"/>
          </p:nvPr>
        </p:nvSpPr>
        <p:spPr>
          <a:xfrm>
            <a:off x="46482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73" name="Google Shape;273;p39"/>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4" name="Google Shape;274;p39"/>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5" name="Google Shape;275;p39"/>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278" name="Google Shape;278;p40"/>
          <p:cNvSpPr txBox="1">
            <a:spLocks noGrp="1"/>
          </p:cNvSpPr>
          <p:nvPr>
            <p:ph type="body" idx="1"/>
          </p:nvPr>
        </p:nvSpPr>
        <p:spPr>
          <a:xfrm>
            <a:off x="410400" y="897565"/>
            <a:ext cx="40401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279" name="Google Shape;279;p40"/>
          <p:cNvSpPr txBox="1">
            <a:spLocks noGrp="1"/>
          </p:cNvSpPr>
          <p:nvPr>
            <p:ph type="body" idx="2"/>
          </p:nvPr>
        </p:nvSpPr>
        <p:spPr>
          <a:xfrm>
            <a:off x="410400" y="1500191"/>
            <a:ext cx="40401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80" name="Google Shape;280;p40"/>
          <p:cNvSpPr txBox="1">
            <a:spLocks noGrp="1"/>
          </p:cNvSpPr>
          <p:nvPr>
            <p:ph type="body" idx="3"/>
          </p:nvPr>
        </p:nvSpPr>
        <p:spPr>
          <a:xfrm>
            <a:off x="4647607" y="897565"/>
            <a:ext cx="40419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281" name="Google Shape;281;p40"/>
          <p:cNvSpPr txBox="1">
            <a:spLocks noGrp="1"/>
          </p:cNvSpPr>
          <p:nvPr>
            <p:ph type="body" idx="4"/>
          </p:nvPr>
        </p:nvSpPr>
        <p:spPr>
          <a:xfrm>
            <a:off x="4647607" y="1500191"/>
            <a:ext cx="40419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82" name="Google Shape;282;p4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40"/>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4" name="Google Shape;284;p40"/>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285"/>
        <p:cNvGrpSpPr/>
        <p:nvPr/>
      </p:nvGrpSpPr>
      <p:grpSpPr>
        <a:xfrm>
          <a:off x="0" y="0"/>
          <a:ext cx="0" cy="0"/>
          <a:chOff x="0" y="0"/>
          <a:chExt cx="0" cy="0"/>
        </a:xfrm>
      </p:grpSpPr>
      <p:sp>
        <p:nvSpPr>
          <p:cNvPr id="286" name="Google Shape;286;p41"/>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287" name="Google Shape;287;p4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41"/>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41"/>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290"/>
        <p:cNvGrpSpPr/>
        <p:nvPr/>
      </p:nvGrpSpPr>
      <p:grpSpPr>
        <a:xfrm>
          <a:off x="0" y="0"/>
          <a:ext cx="0" cy="0"/>
          <a:chOff x="0" y="0"/>
          <a:chExt cx="0" cy="0"/>
        </a:xfrm>
      </p:grpSpPr>
      <p:sp>
        <p:nvSpPr>
          <p:cNvPr id="291" name="Google Shape;291;p4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2" name="Google Shape;292;p42"/>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3" name="Google Shape;293;p42"/>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Forside - Svart">
  <p:cSld name="Forside - Svart">
    <p:bg>
      <p:bgPr>
        <a:solidFill>
          <a:schemeClr val="dk1"/>
        </a:solidFill>
        <a:effectLst/>
      </p:bgPr>
    </p:bg>
    <p:spTree>
      <p:nvGrpSpPr>
        <p:cNvPr id="1" name="Shape 41"/>
        <p:cNvGrpSpPr/>
        <p:nvPr/>
      </p:nvGrpSpPr>
      <p:grpSpPr>
        <a:xfrm>
          <a:off x="0" y="0"/>
          <a:ext cx="0" cy="0"/>
          <a:chOff x="0" y="0"/>
          <a:chExt cx="0" cy="0"/>
        </a:xfrm>
      </p:grpSpPr>
      <p:sp>
        <p:nvSpPr>
          <p:cNvPr id="42" name="Google Shape;42;p5"/>
          <p:cNvSpPr txBox="1">
            <a:spLocks noGrp="1"/>
          </p:cNvSpPr>
          <p:nvPr>
            <p:ph type="ctrTitle"/>
          </p:nvPr>
        </p:nvSpPr>
        <p:spPr>
          <a:xfrm>
            <a:off x="406800" y="771550"/>
            <a:ext cx="8319600" cy="1284422"/>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43" name="Google Shape;43;p5"/>
          <p:cNvSpPr txBox="1">
            <a:spLocks noGrp="1"/>
          </p:cNvSpPr>
          <p:nvPr>
            <p:ph type="subTitle" idx="1"/>
          </p:nvPr>
        </p:nvSpPr>
        <p:spPr>
          <a:xfrm>
            <a:off x="404984" y="2053098"/>
            <a:ext cx="8320064" cy="788682"/>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44" name="Google Shape;44;p5"/>
          <p:cNvPicPr preferRelativeResize="0"/>
          <p:nvPr/>
        </p:nvPicPr>
        <p:blipFill rotWithShape="1">
          <a:blip r:embed="rId2">
            <a:alphaModFix/>
          </a:blip>
          <a:srcRect/>
          <a:stretch/>
        </p:blipFill>
        <p:spPr>
          <a:xfrm>
            <a:off x="457200" y="313203"/>
            <a:ext cx="1172151" cy="257707"/>
          </a:xfrm>
          <a:prstGeom prst="rect">
            <a:avLst/>
          </a:prstGeom>
          <a:noFill/>
          <a:ln>
            <a:noFill/>
          </a:ln>
        </p:spPr>
      </p:pic>
      <p:sp>
        <p:nvSpPr>
          <p:cNvPr id="45" name="Google Shape;45;p5"/>
          <p:cNvSpPr txBox="1">
            <a:spLocks noGrp="1"/>
          </p:cNvSpPr>
          <p:nvPr>
            <p:ph type="body" idx="2"/>
          </p:nvPr>
        </p:nvSpPr>
        <p:spPr>
          <a:xfrm>
            <a:off x="478630" y="4441067"/>
            <a:ext cx="3630841" cy="18424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46" name="Google Shape;46;p5"/>
          <p:cNvCxnSpPr/>
          <p:nvPr/>
        </p:nvCxnSpPr>
        <p:spPr>
          <a:xfrm>
            <a:off x="406800" y="4479167"/>
            <a:ext cx="0" cy="291600"/>
          </a:xfrm>
          <a:prstGeom prst="straightConnector1">
            <a:avLst/>
          </a:prstGeom>
          <a:noFill/>
          <a:ln w="9525" cap="flat" cmpd="sng">
            <a:solidFill>
              <a:schemeClr val="lt1"/>
            </a:solidFill>
            <a:prstDash val="solid"/>
            <a:round/>
            <a:headEnd type="none" w="sm" len="sm"/>
            <a:tailEnd type="none" w="sm" len="sm"/>
          </a:ln>
        </p:spPr>
      </p:cxnSp>
      <p:sp>
        <p:nvSpPr>
          <p:cNvPr id="47" name="Google Shape;47;p5"/>
          <p:cNvSpPr txBox="1">
            <a:spLocks noGrp="1"/>
          </p:cNvSpPr>
          <p:nvPr>
            <p:ph type="body" idx="3"/>
          </p:nvPr>
        </p:nvSpPr>
        <p:spPr>
          <a:xfrm>
            <a:off x="478630" y="4634139"/>
            <a:ext cx="3630841" cy="165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grpSp>
        <p:nvGrpSpPr>
          <p:cNvPr id="48" name="Google Shape;48;p5"/>
          <p:cNvGrpSpPr/>
          <p:nvPr/>
        </p:nvGrpSpPr>
        <p:grpSpPr>
          <a:xfrm>
            <a:off x="5625304" y="1188019"/>
            <a:ext cx="3518696" cy="3955481"/>
            <a:chOff x="4549776" y="1686637"/>
            <a:chExt cx="4598195" cy="5168981"/>
          </a:xfrm>
        </p:grpSpPr>
        <p:pic>
          <p:nvPicPr>
            <p:cNvPr id="49" name="Google Shape;49;p5"/>
            <p:cNvPicPr preferRelativeResize="0"/>
            <p:nvPr/>
          </p:nvPicPr>
          <p:blipFill rotWithShape="1">
            <a:blip r:embed="rId3">
              <a:alphaModFix/>
            </a:blip>
            <a:srcRect/>
            <a:stretch/>
          </p:blipFill>
          <p:spPr>
            <a:xfrm>
              <a:off x="4657715" y="1686637"/>
              <a:ext cx="4486285" cy="5168981"/>
            </a:xfrm>
            <a:prstGeom prst="rect">
              <a:avLst/>
            </a:prstGeom>
            <a:noFill/>
            <a:ln>
              <a:noFill/>
            </a:ln>
          </p:spPr>
        </p:pic>
        <p:sp>
          <p:nvSpPr>
            <p:cNvPr id="50" name="Google Shape;50;p5"/>
            <p:cNvSpPr/>
            <p:nvPr/>
          </p:nvSpPr>
          <p:spPr>
            <a:xfrm>
              <a:off x="4549776" y="1787152"/>
              <a:ext cx="4598195" cy="5068466"/>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tel og innhold 1">
  <p:cSld name="Tittel og innhold_1">
    <p:spTree>
      <p:nvGrpSpPr>
        <p:cNvPr id="1" name="Shape 294"/>
        <p:cNvGrpSpPr/>
        <p:nvPr/>
      </p:nvGrpSpPr>
      <p:grpSpPr>
        <a:xfrm>
          <a:off x="0" y="0"/>
          <a:ext cx="0" cy="0"/>
          <a:chOff x="0" y="0"/>
          <a:chExt cx="0" cy="0"/>
        </a:xfrm>
      </p:grpSpPr>
      <p:pic>
        <p:nvPicPr>
          <p:cNvPr id="295" name="Google Shape;295;p43"/>
          <p:cNvPicPr preferRelativeResize="0"/>
          <p:nvPr/>
        </p:nvPicPr>
        <p:blipFill/>
        <p:spPr>
          <a:xfrm>
            <a:off x="1191" y="1191"/>
            <a:ext cx="1200" cy="1200"/>
          </a:xfrm>
          <a:prstGeom prst="rect">
            <a:avLst/>
          </a:prstGeom>
          <a:solidFill>
            <a:srgbClr val="FFFFFF"/>
          </a:solidFill>
          <a:ln>
            <a:noFill/>
          </a:ln>
        </p:spPr>
      </p:pic>
      <p:sp>
        <p:nvSpPr>
          <p:cNvPr id="296" name="Google Shape;296;p43"/>
          <p:cNvSpPr txBox="1">
            <a:spLocks noGrp="1"/>
          </p:cNvSpPr>
          <p:nvPr>
            <p:ph type="title"/>
          </p:nvPr>
        </p:nvSpPr>
        <p:spPr>
          <a:xfrm>
            <a:off x="409574" y="238553"/>
            <a:ext cx="8229600" cy="367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400"/>
            </a:lvl2pPr>
            <a:lvl3pPr lvl="2" indent="0" rtl="0">
              <a:spcBef>
                <a:spcPts val="0"/>
              </a:spcBef>
              <a:spcAft>
                <a:spcPts val="0"/>
              </a:spcAft>
              <a:buSzPts val="2400"/>
              <a:buNone/>
              <a:defRPr sz="1400"/>
            </a:lvl3pPr>
            <a:lvl4pPr lvl="3" indent="0" rtl="0">
              <a:spcBef>
                <a:spcPts val="0"/>
              </a:spcBef>
              <a:spcAft>
                <a:spcPts val="0"/>
              </a:spcAft>
              <a:buSzPts val="2400"/>
              <a:buNone/>
              <a:defRPr sz="1400"/>
            </a:lvl4pPr>
            <a:lvl5pPr lvl="4" indent="0" rtl="0">
              <a:spcBef>
                <a:spcPts val="0"/>
              </a:spcBef>
              <a:spcAft>
                <a:spcPts val="0"/>
              </a:spcAft>
              <a:buSzPts val="2400"/>
              <a:buNone/>
              <a:defRPr sz="1400"/>
            </a:lvl5pPr>
            <a:lvl6pPr lvl="5" indent="0" rtl="0">
              <a:spcBef>
                <a:spcPts val="0"/>
              </a:spcBef>
              <a:spcAft>
                <a:spcPts val="0"/>
              </a:spcAft>
              <a:buSzPts val="2400"/>
              <a:buNone/>
              <a:defRPr sz="1400"/>
            </a:lvl6pPr>
            <a:lvl7pPr lvl="6" indent="0" rtl="0">
              <a:spcBef>
                <a:spcPts val="0"/>
              </a:spcBef>
              <a:spcAft>
                <a:spcPts val="0"/>
              </a:spcAft>
              <a:buSzPts val="2400"/>
              <a:buNone/>
              <a:defRPr sz="1400"/>
            </a:lvl7pPr>
            <a:lvl8pPr lvl="7" indent="0" rtl="0">
              <a:spcBef>
                <a:spcPts val="0"/>
              </a:spcBef>
              <a:spcAft>
                <a:spcPts val="0"/>
              </a:spcAft>
              <a:buSzPts val="2400"/>
              <a:buNone/>
              <a:defRPr sz="1400"/>
            </a:lvl8pPr>
            <a:lvl9pPr lvl="8" indent="0" rtl="0">
              <a:spcBef>
                <a:spcPts val="0"/>
              </a:spcBef>
              <a:spcAft>
                <a:spcPts val="0"/>
              </a:spcAft>
              <a:buSzPts val="2400"/>
              <a:buNone/>
              <a:defRPr sz="1400"/>
            </a:lvl9pPr>
          </a:lstStyle>
          <a:p>
            <a:endParaRPr/>
          </a:p>
        </p:txBody>
      </p:sp>
      <p:sp>
        <p:nvSpPr>
          <p:cNvPr id="297" name="Google Shape;297;p43"/>
          <p:cNvSpPr txBox="1">
            <a:spLocks noGrp="1"/>
          </p:cNvSpPr>
          <p:nvPr>
            <p:ph type="body" idx="1"/>
          </p:nvPr>
        </p:nvSpPr>
        <p:spPr>
          <a:xfrm>
            <a:off x="410400" y="1012721"/>
            <a:ext cx="8229600" cy="35889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500"/>
              </a:spcBef>
              <a:spcAft>
                <a:spcPts val="0"/>
              </a:spcAft>
              <a:buClr>
                <a:srgbClr val="EC008C"/>
              </a:buClr>
              <a:buSzPts val="1500"/>
              <a:buFont typeface="Verdana"/>
              <a:buChar char="›"/>
              <a:defRPr sz="1500" b="0" i="0" u="none" strike="noStrike" cap="none">
                <a:solidFill>
                  <a:schemeClr val="dk1"/>
                </a:solidFill>
                <a:latin typeface="Arial"/>
                <a:ea typeface="Arial"/>
                <a:cs typeface="Arial"/>
                <a:sym typeface="Arial"/>
              </a:defRPr>
            </a:lvl1pPr>
            <a:lvl2pPr marL="914400" marR="0" lvl="1"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98" name="Google Shape;298;p4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299" name="Google Shape;299;p43"/>
          <p:cNvSpPr txBox="1">
            <a:spLocks noGrp="1"/>
          </p:cNvSpPr>
          <p:nvPr>
            <p:ph type="ftr" idx="11"/>
          </p:nvPr>
        </p:nvSpPr>
        <p:spPr>
          <a:xfrm>
            <a:off x="1212007" y="4860000"/>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500" cap="none">
                <a:solidFill>
                  <a:schemeClr val="dk1"/>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300" name="Google Shape;300;p43"/>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500">
                <a:solidFill>
                  <a:srgbClr val="888888"/>
                </a:solidFill>
                <a:latin typeface="Arial"/>
                <a:ea typeface="Arial"/>
                <a:cs typeface="Arial"/>
                <a:sym typeface="Arial"/>
              </a:defRPr>
            </a:lvl1pPr>
            <a:lvl2pPr marL="0" marR="0" lvl="1" indent="0" algn="l" rtl="0">
              <a:spcBef>
                <a:spcPts val="0"/>
              </a:spcBef>
              <a:buNone/>
              <a:defRPr sz="500">
                <a:solidFill>
                  <a:srgbClr val="888888"/>
                </a:solidFill>
                <a:latin typeface="Arial"/>
                <a:ea typeface="Arial"/>
                <a:cs typeface="Arial"/>
                <a:sym typeface="Arial"/>
              </a:defRPr>
            </a:lvl2pPr>
            <a:lvl3pPr marL="0" marR="0" lvl="2" indent="0" algn="l" rtl="0">
              <a:spcBef>
                <a:spcPts val="0"/>
              </a:spcBef>
              <a:buNone/>
              <a:defRPr sz="500">
                <a:solidFill>
                  <a:srgbClr val="888888"/>
                </a:solidFill>
                <a:latin typeface="Arial"/>
                <a:ea typeface="Arial"/>
                <a:cs typeface="Arial"/>
                <a:sym typeface="Arial"/>
              </a:defRPr>
            </a:lvl3pPr>
            <a:lvl4pPr marL="0" marR="0" lvl="3" indent="0" algn="l" rtl="0">
              <a:spcBef>
                <a:spcPts val="0"/>
              </a:spcBef>
              <a:buNone/>
              <a:defRPr sz="500">
                <a:solidFill>
                  <a:srgbClr val="888888"/>
                </a:solidFill>
                <a:latin typeface="Arial"/>
                <a:ea typeface="Arial"/>
                <a:cs typeface="Arial"/>
                <a:sym typeface="Arial"/>
              </a:defRPr>
            </a:lvl4pPr>
            <a:lvl5pPr marL="0" marR="0" lvl="4" indent="0" algn="l" rtl="0">
              <a:spcBef>
                <a:spcPts val="0"/>
              </a:spcBef>
              <a:buNone/>
              <a:defRPr sz="500">
                <a:solidFill>
                  <a:srgbClr val="888888"/>
                </a:solidFill>
                <a:latin typeface="Arial"/>
                <a:ea typeface="Arial"/>
                <a:cs typeface="Arial"/>
                <a:sym typeface="Arial"/>
              </a:defRPr>
            </a:lvl5pPr>
            <a:lvl6pPr marL="0" marR="0" lvl="5" indent="0" algn="l" rtl="0">
              <a:spcBef>
                <a:spcPts val="0"/>
              </a:spcBef>
              <a:buNone/>
              <a:defRPr sz="500">
                <a:solidFill>
                  <a:srgbClr val="888888"/>
                </a:solidFill>
                <a:latin typeface="Arial"/>
                <a:ea typeface="Arial"/>
                <a:cs typeface="Arial"/>
                <a:sym typeface="Arial"/>
              </a:defRPr>
            </a:lvl6pPr>
            <a:lvl7pPr marL="0" marR="0" lvl="6" indent="0" algn="l" rtl="0">
              <a:spcBef>
                <a:spcPts val="0"/>
              </a:spcBef>
              <a:buNone/>
              <a:defRPr sz="500">
                <a:solidFill>
                  <a:srgbClr val="888888"/>
                </a:solidFill>
                <a:latin typeface="Arial"/>
                <a:ea typeface="Arial"/>
                <a:cs typeface="Arial"/>
                <a:sym typeface="Arial"/>
              </a:defRPr>
            </a:lvl7pPr>
            <a:lvl8pPr marL="0" marR="0" lvl="7" indent="0" algn="l" rtl="0">
              <a:spcBef>
                <a:spcPts val="0"/>
              </a:spcBef>
              <a:buNone/>
              <a:defRPr sz="500">
                <a:solidFill>
                  <a:srgbClr val="888888"/>
                </a:solidFill>
                <a:latin typeface="Arial"/>
                <a:ea typeface="Arial"/>
                <a:cs typeface="Arial"/>
                <a:sym typeface="Arial"/>
              </a:defRPr>
            </a:lvl8pPr>
            <a:lvl9pPr marL="0" marR="0" lvl="8" indent="0" algn="l" rtl="0">
              <a:spcBef>
                <a:spcPts val="0"/>
              </a:spcBef>
              <a:buNone/>
              <a:defRPr sz="5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3" name="Google Shape;303;p44"/>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tel og innhold 1 1">
  <p:cSld name="Tittel og innhold_2">
    <p:spTree>
      <p:nvGrpSpPr>
        <p:cNvPr id="1" name="Shape 304"/>
        <p:cNvGrpSpPr/>
        <p:nvPr/>
      </p:nvGrpSpPr>
      <p:grpSpPr>
        <a:xfrm>
          <a:off x="0" y="0"/>
          <a:ext cx="0" cy="0"/>
          <a:chOff x="0" y="0"/>
          <a:chExt cx="0" cy="0"/>
        </a:xfrm>
      </p:grpSpPr>
      <p:sp>
        <p:nvSpPr>
          <p:cNvPr id="305" name="Google Shape;305;p45"/>
          <p:cNvSpPr/>
          <p:nvPr/>
        </p:nvSpPr>
        <p:spPr>
          <a:xfrm>
            <a:off x="1191" y="1191"/>
            <a:ext cx="1200" cy="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5"/>
          <p:cNvSpPr txBox="1">
            <a:spLocks noGrp="1"/>
          </p:cNvSpPr>
          <p:nvPr>
            <p:ph type="title"/>
          </p:nvPr>
        </p:nvSpPr>
        <p:spPr>
          <a:xfrm>
            <a:off x="409574" y="238553"/>
            <a:ext cx="8229600" cy="367500"/>
          </a:xfrm>
          <a:prstGeom prst="rect">
            <a:avLst/>
          </a:prstGeom>
          <a:noFill/>
          <a:ln>
            <a:noFill/>
          </a:ln>
        </p:spPr>
        <p:txBody>
          <a:bodyPr spcFirstLastPara="1" wrap="square" lIns="34275" tIns="34275" rIns="34275" bIns="34275" anchor="b" anchorCtr="0">
            <a:noAutofit/>
          </a:bodyPr>
          <a:lstStyle>
            <a:lvl1pPr marR="0" lvl="0" algn="l" rtl="0">
              <a:lnSpc>
                <a:spcPct val="100000"/>
              </a:lnSpc>
              <a:spcBef>
                <a:spcPts val="0"/>
              </a:spcBef>
              <a:spcAft>
                <a:spcPts val="0"/>
              </a:spcAft>
              <a:buClr>
                <a:schemeClr val="dk1"/>
              </a:buClr>
              <a:buSzPts val="800"/>
              <a:buFont typeface="Arial"/>
              <a:buNone/>
              <a:defRPr sz="1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 name="Google Shape;307;p45"/>
          <p:cNvSpPr txBox="1">
            <a:spLocks noGrp="1"/>
          </p:cNvSpPr>
          <p:nvPr>
            <p:ph type="body" idx="1"/>
          </p:nvPr>
        </p:nvSpPr>
        <p:spPr>
          <a:xfrm>
            <a:off x="410400" y="1012721"/>
            <a:ext cx="8229600" cy="35889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100000"/>
              </a:lnSpc>
              <a:spcBef>
                <a:spcPts val="500"/>
              </a:spcBef>
              <a:spcAft>
                <a:spcPts val="0"/>
              </a:spcAft>
              <a:buClr>
                <a:srgbClr val="EC008C"/>
              </a:buClr>
              <a:buSzPts val="800"/>
              <a:buFont typeface="Verdana"/>
              <a:buChar char="›"/>
              <a:defRPr sz="1500" b="0" i="0" u="none" strike="noStrike" cap="none">
                <a:solidFill>
                  <a:schemeClr val="dk1"/>
                </a:solidFill>
                <a:latin typeface="Arial"/>
                <a:ea typeface="Arial"/>
                <a:cs typeface="Arial"/>
                <a:sym typeface="Arial"/>
              </a:defRPr>
            </a:lvl1pPr>
            <a:lvl2pPr marL="914400" marR="0" lvl="1"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2pPr>
            <a:lvl3pPr marL="1371600" marR="0" lvl="2"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3pPr>
            <a:lvl4pPr marL="1828800" marR="0" lvl="3"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4pPr>
            <a:lvl5pPr marL="2286000" marR="0" lvl="4"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5pPr>
            <a:lvl6pPr marL="2743200" marR="0" lvl="5"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6pPr>
            <a:lvl7pPr marL="3200400" marR="0" lvl="6"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7pPr>
            <a:lvl8pPr marL="3657600" marR="0" lvl="7"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8pPr>
            <a:lvl9pPr marL="4114800" marR="0" lvl="8"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08" name="Google Shape;308;p45"/>
          <p:cNvSpPr txBox="1">
            <a:spLocks noGrp="1"/>
          </p:cNvSpPr>
          <p:nvPr>
            <p:ph type="dt" idx="10"/>
          </p:nvPr>
        </p:nvSpPr>
        <p:spPr>
          <a:xfrm>
            <a:off x="0" y="0"/>
            <a:ext cx="0" cy="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0"/>
              </a:spcBef>
              <a:spcAft>
                <a:spcPts val="0"/>
              </a:spcAft>
              <a:buClr>
                <a:schemeClr val="lt1"/>
              </a:buClr>
              <a:buSzPts val="5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309" name="Google Shape;309;p45"/>
          <p:cNvSpPr txBox="1">
            <a:spLocks noGrp="1"/>
          </p:cNvSpPr>
          <p:nvPr>
            <p:ph type="ftr" idx="11"/>
          </p:nvPr>
        </p:nvSpPr>
        <p:spPr>
          <a:xfrm>
            <a:off x="1212007" y="4860000"/>
            <a:ext cx="6408600" cy="126600"/>
          </a:xfrm>
          <a:prstGeom prst="rect">
            <a:avLst/>
          </a:prstGeom>
          <a:noFill/>
          <a:ln>
            <a:noFill/>
          </a:ln>
        </p:spPr>
        <p:txBody>
          <a:bodyPr spcFirstLastPara="1" wrap="square" lIns="34275" tIns="34275" rIns="34275" bIns="34275" anchor="t" anchorCtr="0">
            <a:noAutofit/>
          </a:bodyPr>
          <a:lstStyle>
            <a:lvl1pPr marR="0" lvl="0" algn="ctr" rtl="0">
              <a:lnSpc>
                <a:spcPct val="100000"/>
              </a:lnSpc>
              <a:spcBef>
                <a:spcPts val="0"/>
              </a:spcBef>
              <a:spcAft>
                <a:spcPts val="0"/>
              </a:spcAft>
              <a:buClr>
                <a:schemeClr val="dk1"/>
              </a:buClr>
              <a:buSzPts val="5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310" name="Google Shape;310;p45"/>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tel og innhold 1 2">
  <p:cSld name="Tittel og innhold">
    <p:spTree>
      <p:nvGrpSpPr>
        <p:cNvPr id="1" name="Shape 311"/>
        <p:cNvGrpSpPr/>
        <p:nvPr/>
      </p:nvGrpSpPr>
      <p:grpSpPr>
        <a:xfrm>
          <a:off x="0" y="0"/>
          <a:ext cx="0" cy="0"/>
          <a:chOff x="0" y="0"/>
          <a:chExt cx="0" cy="0"/>
        </a:xfrm>
      </p:grpSpPr>
      <p:sp>
        <p:nvSpPr>
          <p:cNvPr id="312" name="Google Shape;312;p46"/>
          <p:cNvSpPr/>
          <p:nvPr/>
        </p:nvSpPr>
        <p:spPr>
          <a:xfrm>
            <a:off x="1191" y="1191"/>
            <a:ext cx="1200" cy="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6"/>
          <p:cNvSpPr txBox="1">
            <a:spLocks noGrp="1"/>
          </p:cNvSpPr>
          <p:nvPr>
            <p:ph type="title"/>
          </p:nvPr>
        </p:nvSpPr>
        <p:spPr>
          <a:xfrm>
            <a:off x="409574" y="238553"/>
            <a:ext cx="8229600" cy="367500"/>
          </a:xfrm>
          <a:prstGeom prst="rect">
            <a:avLst/>
          </a:prstGeom>
          <a:noFill/>
          <a:ln>
            <a:noFill/>
          </a:ln>
        </p:spPr>
        <p:txBody>
          <a:bodyPr spcFirstLastPara="1" wrap="square" lIns="34275" tIns="34275" rIns="34275" bIns="34275" anchor="b" anchorCtr="0">
            <a:noAutofit/>
          </a:bodyPr>
          <a:lstStyle>
            <a:lvl1pPr marR="0" lvl="0" algn="l" rtl="0">
              <a:lnSpc>
                <a:spcPct val="100000"/>
              </a:lnSpc>
              <a:spcBef>
                <a:spcPts val="0"/>
              </a:spcBef>
              <a:spcAft>
                <a:spcPts val="0"/>
              </a:spcAft>
              <a:buClr>
                <a:schemeClr val="dk1"/>
              </a:buClr>
              <a:buSzPts val="800"/>
              <a:buFont typeface="Arial"/>
              <a:buNone/>
              <a:defRPr sz="1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p46"/>
          <p:cNvSpPr txBox="1">
            <a:spLocks noGrp="1"/>
          </p:cNvSpPr>
          <p:nvPr>
            <p:ph type="body" idx="1"/>
          </p:nvPr>
        </p:nvSpPr>
        <p:spPr>
          <a:xfrm>
            <a:off x="410400" y="1012721"/>
            <a:ext cx="8229600" cy="3588900"/>
          </a:xfrm>
          <a:prstGeom prst="rect">
            <a:avLst/>
          </a:prstGeom>
          <a:noFill/>
          <a:ln>
            <a:noFill/>
          </a:ln>
        </p:spPr>
        <p:txBody>
          <a:bodyPr spcFirstLastPara="1" wrap="square" lIns="34275" tIns="34275" rIns="34275" bIns="34275" anchor="t" anchorCtr="0">
            <a:noAutofit/>
          </a:bodyPr>
          <a:lstStyle>
            <a:lvl1pPr marL="457200" marR="0" lvl="0" indent="-279400" algn="l" rtl="0">
              <a:lnSpc>
                <a:spcPct val="100000"/>
              </a:lnSpc>
              <a:spcBef>
                <a:spcPts val="500"/>
              </a:spcBef>
              <a:spcAft>
                <a:spcPts val="0"/>
              </a:spcAft>
              <a:buClr>
                <a:srgbClr val="EC008C"/>
              </a:buClr>
              <a:buSzPts val="800"/>
              <a:buFont typeface="Verdana"/>
              <a:buChar char="›"/>
              <a:defRPr sz="1500" b="0" i="0" u="none" strike="noStrike" cap="none">
                <a:solidFill>
                  <a:schemeClr val="dk1"/>
                </a:solidFill>
                <a:latin typeface="Arial"/>
                <a:ea typeface="Arial"/>
                <a:cs typeface="Arial"/>
                <a:sym typeface="Arial"/>
              </a:defRPr>
            </a:lvl1pPr>
            <a:lvl2pPr marL="914400" marR="0" lvl="1"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2pPr>
            <a:lvl3pPr marL="1371600" marR="0" lvl="2"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3pPr>
            <a:lvl4pPr marL="1828800" marR="0" lvl="3"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4pPr>
            <a:lvl5pPr marL="2286000" marR="0" lvl="4" indent="-273050" algn="l" rtl="0">
              <a:lnSpc>
                <a:spcPct val="100000"/>
              </a:lnSpc>
              <a:spcBef>
                <a:spcPts val="500"/>
              </a:spcBef>
              <a:spcAft>
                <a:spcPts val="0"/>
              </a:spcAft>
              <a:buClr>
                <a:schemeClr val="dk1"/>
              </a:buClr>
              <a:buSzPts val="700"/>
              <a:buFont typeface="Arial"/>
              <a:buChar char="–"/>
              <a:defRPr sz="1400" b="0" i="0" u="none" strike="noStrike" cap="none">
                <a:solidFill>
                  <a:schemeClr val="dk1"/>
                </a:solidFill>
                <a:latin typeface="Arial"/>
                <a:ea typeface="Arial"/>
                <a:cs typeface="Arial"/>
                <a:sym typeface="Arial"/>
              </a:defRPr>
            </a:lvl5pPr>
            <a:lvl6pPr marL="2743200" marR="0" lvl="5"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6pPr>
            <a:lvl7pPr marL="3200400" marR="0" lvl="6"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7pPr>
            <a:lvl8pPr marL="3657600" marR="0" lvl="7"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8pPr>
            <a:lvl9pPr marL="4114800" marR="0" lvl="8" indent="-279400" algn="l" rtl="0">
              <a:lnSpc>
                <a:spcPct val="100000"/>
              </a:lnSpc>
              <a:spcBef>
                <a:spcPts val="300"/>
              </a:spcBef>
              <a:spcAft>
                <a:spcPts val="0"/>
              </a:spcAft>
              <a:buClr>
                <a:schemeClr val="dk1"/>
              </a:buClr>
              <a:buSzPts val="8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15" name="Google Shape;315;p46"/>
          <p:cNvSpPr txBox="1">
            <a:spLocks noGrp="1"/>
          </p:cNvSpPr>
          <p:nvPr>
            <p:ph type="dt" idx="10"/>
          </p:nvPr>
        </p:nvSpPr>
        <p:spPr>
          <a:xfrm>
            <a:off x="0" y="0"/>
            <a:ext cx="0" cy="0"/>
          </a:xfrm>
          <a:prstGeom prst="rect">
            <a:avLst/>
          </a:prstGeom>
          <a:noFill/>
          <a:ln>
            <a:noFill/>
          </a:ln>
        </p:spPr>
        <p:txBody>
          <a:bodyPr spcFirstLastPara="1" wrap="square" lIns="34275" tIns="34275" rIns="34275" bIns="34275" anchor="t" anchorCtr="0">
            <a:noAutofit/>
          </a:bodyPr>
          <a:lstStyle>
            <a:lvl1pPr marR="0" lvl="0" algn="l" rtl="0">
              <a:lnSpc>
                <a:spcPct val="100000"/>
              </a:lnSpc>
              <a:spcBef>
                <a:spcPts val="0"/>
              </a:spcBef>
              <a:spcAft>
                <a:spcPts val="0"/>
              </a:spcAft>
              <a:buClr>
                <a:schemeClr val="lt1"/>
              </a:buClr>
              <a:buSzPts val="5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316" name="Google Shape;316;p46"/>
          <p:cNvSpPr txBox="1">
            <a:spLocks noGrp="1"/>
          </p:cNvSpPr>
          <p:nvPr>
            <p:ph type="ftr" idx="11"/>
          </p:nvPr>
        </p:nvSpPr>
        <p:spPr>
          <a:xfrm>
            <a:off x="1212007" y="4860000"/>
            <a:ext cx="6408600" cy="126600"/>
          </a:xfrm>
          <a:prstGeom prst="rect">
            <a:avLst/>
          </a:prstGeom>
          <a:noFill/>
          <a:ln>
            <a:noFill/>
          </a:ln>
        </p:spPr>
        <p:txBody>
          <a:bodyPr spcFirstLastPara="1" wrap="square" lIns="34275" tIns="34275" rIns="34275" bIns="34275" anchor="t" anchorCtr="0">
            <a:noAutofit/>
          </a:bodyPr>
          <a:lstStyle>
            <a:lvl1pPr marR="0" lvl="0" algn="ctr" rtl="0">
              <a:lnSpc>
                <a:spcPct val="100000"/>
              </a:lnSpc>
              <a:spcBef>
                <a:spcPts val="0"/>
              </a:spcBef>
              <a:spcAft>
                <a:spcPts val="0"/>
              </a:spcAft>
              <a:buClr>
                <a:schemeClr val="dk1"/>
              </a:buClr>
              <a:buSzPts val="5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
              <a:buFont typeface="Arial"/>
              <a:buNone/>
              <a:defRPr sz="1400" b="0" i="0" u="none" strike="noStrike" cap="none">
                <a:solidFill>
                  <a:schemeClr val="dk1"/>
                </a:solidFill>
                <a:latin typeface="Arial"/>
                <a:ea typeface="Arial"/>
                <a:cs typeface="Arial"/>
                <a:sym typeface="Arial"/>
              </a:defRPr>
            </a:lvl9pPr>
          </a:lstStyle>
          <a:p>
            <a:endParaRPr/>
          </a:p>
        </p:txBody>
      </p:sp>
      <p:sp>
        <p:nvSpPr>
          <p:cNvPr id="317" name="Google Shape;317;p46"/>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500"/>
              <a:buFont typeface="Arial"/>
              <a:buNone/>
              <a:defRPr sz="5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18"/>
        <p:cNvGrpSpPr/>
        <p:nvPr/>
      </p:nvGrpSpPr>
      <p:grpSpPr>
        <a:xfrm>
          <a:off x="0" y="0"/>
          <a:ext cx="0" cy="0"/>
          <a:chOff x="0" y="0"/>
          <a:chExt cx="0" cy="0"/>
        </a:xfrm>
      </p:grpSpPr>
      <p:sp>
        <p:nvSpPr>
          <p:cNvPr id="319" name="Google Shape;319;p47"/>
          <p:cNvSpPr txBox="1">
            <a:spLocks noGrp="1"/>
          </p:cNvSpPr>
          <p:nvPr>
            <p:ph type="title"/>
          </p:nvPr>
        </p:nvSpPr>
        <p:spPr>
          <a:xfrm>
            <a:off x="426550" y="342900"/>
            <a:ext cx="8301000" cy="367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500"/>
              <a:buFont typeface="Arial"/>
              <a:buNone/>
              <a:defRPr sz="25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500"/>
              <a:buNone/>
              <a:defRPr sz="700"/>
            </a:lvl2pPr>
            <a:lvl3pPr lvl="2" algn="l" rtl="0">
              <a:lnSpc>
                <a:spcPct val="100000"/>
              </a:lnSpc>
              <a:spcBef>
                <a:spcPts val="0"/>
              </a:spcBef>
              <a:spcAft>
                <a:spcPts val="0"/>
              </a:spcAft>
              <a:buSzPts val="500"/>
              <a:buNone/>
              <a:defRPr sz="700"/>
            </a:lvl3pPr>
            <a:lvl4pPr lvl="3" algn="l" rtl="0">
              <a:lnSpc>
                <a:spcPct val="100000"/>
              </a:lnSpc>
              <a:spcBef>
                <a:spcPts val="0"/>
              </a:spcBef>
              <a:spcAft>
                <a:spcPts val="0"/>
              </a:spcAft>
              <a:buSzPts val="500"/>
              <a:buNone/>
              <a:defRPr sz="700"/>
            </a:lvl4pPr>
            <a:lvl5pPr lvl="4" algn="l" rtl="0">
              <a:lnSpc>
                <a:spcPct val="100000"/>
              </a:lnSpc>
              <a:spcBef>
                <a:spcPts val="0"/>
              </a:spcBef>
              <a:spcAft>
                <a:spcPts val="0"/>
              </a:spcAft>
              <a:buSzPts val="500"/>
              <a:buNone/>
              <a:defRPr sz="700"/>
            </a:lvl5pPr>
            <a:lvl6pPr lvl="5" algn="l" rtl="0">
              <a:lnSpc>
                <a:spcPct val="100000"/>
              </a:lnSpc>
              <a:spcBef>
                <a:spcPts val="0"/>
              </a:spcBef>
              <a:spcAft>
                <a:spcPts val="0"/>
              </a:spcAft>
              <a:buSzPts val="500"/>
              <a:buNone/>
              <a:defRPr sz="700"/>
            </a:lvl6pPr>
            <a:lvl7pPr lvl="6" algn="l" rtl="0">
              <a:lnSpc>
                <a:spcPct val="100000"/>
              </a:lnSpc>
              <a:spcBef>
                <a:spcPts val="0"/>
              </a:spcBef>
              <a:spcAft>
                <a:spcPts val="0"/>
              </a:spcAft>
              <a:buSzPts val="500"/>
              <a:buNone/>
              <a:defRPr sz="700"/>
            </a:lvl7pPr>
            <a:lvl8pPr lvl="7" algn="l" rtl="0">
              <a:lnSpc>
                <a:spcPct val="100000"/>
              </a:lnSpc>
              <a:spcBef>
                <a:spcPts val="0"/>
              </a:spcBef>
              <a:spcAft>
                <a:spcPts val="0"/>
              </a:spcAft>
              <a:buSzPts val="500"/>
              <a:buNone/>
              <a:defRPr sz="700"/>
            </a:lvl8pPr>
            <a:lvl9pPr lvl="8" algn="l" rtl="0">
              <a:lnSpc>
                <a:spcPct val="100000"/>
              </a:lnSpc>
              <a:spcBef>
                <a:spcPts val="0"/>
              </a:spcBef>
              <a:spcAft>
                <a:spcPts val="0"/>
              </a:spcAft>
              <a:buSzPts val="500"/>
              <a:buNone/>
              <a:defRPr sz="700"/>
            </a:lvl9pPr>
          </a:lstStyle>
          <a:p>
            <a:endParaRPr/>
          </a:p>
        </p:txBody>
      </p:sp>
      <p:sp>
        <p:nvSpPr>
          <p:cNvPr id="320" name="Google Shape;320;p47"/>
          <p:cNvSpPr txBox="1">
            <a:spLocks noGrp="1"/>
          </p:cNvSpPr>
          <p:nvPr>
            <p:ph type="body" idx="1"/>
          </p:nvPr>
        </p:nvSpPr>
        <p:spPr>
          <a:xfrm>
            <a:off x="425356" y="1041138"/>
            <a:ext cx="8305500" cy="3442800"/>
          </a:xfrm>
          <a:prstGeom prst="rect">
            <a:avLst/>
          </a:prstGeom>
          <a:noFill/>
          <a:ln>
            <a:noFill/>
          </a:ln>
        </p:spPr>
        <p:txBody>
          <a:bodyPr spcFirstLastPara="1" wrap="square" lIns="0" tIns="0" rIns="0" bIns="0" anchor="t" anchorCtr="0">
            <a:noAutofit/>
          </a:bodyPr>
          <a:lstStyle>
            <a:lvl1pPr marL="457200" marR="0" lvl="0" indent="-355600" algn="l" rtl="0">
              <a:lnSpc>
                <a:spcPct val="100000"/>
              </a:lnSpc>
              <a:spcBef>
                <a:spcPts val="300"/>
              </a:spcBef>
              <a:spcAft>
                <a:spcPts val="0"/>
              </a:spcAft>
              <a:buClr>
                <a:srgbClr val="EC008C"/>
              </a:buClr>
              <a:buSzPts val="2000"/>
              <a:buFont typeface="Verdana"/>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3" name="Google Shape;323;p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600"/>
              </a:spcBef>
              <a:spcAft>
                <a:spcPts val="0"/>
              </a:spcAft>
              <a:buSzPts val="2800"/>
              <a:buNone/>
              <a:defRPr sz="2800"/>
            </a:lvl2pPr>
            <a:lvl3pPr lvl="2" algn="ctr" rtl="0">
              <a:lnSpc>
                <a:spcPct val="100000"/>
              </a:lnSpc>
              <a:spcBef>
                <a:spcPts val="600"/>
              </a:spcBef>
              <a:spcAft>
                <a:spcPts val="0"/>
              </a:spcAft>
              <a:buSzPts val="2800"/>
              <a:buNone/>
              <a:defRPr sz="2800"/>
            </a:lvl3pPr>
            <a:lvl4pPr lvl="3" algn="ctr" rtl="0">
              <a:lnSpc>
                <a:spcPct val="100000"/>
              </a:lnSpc>
              <a:spcBef>
                <a:spcPts val="600"/>
              </a:spcBef>
              <a:spcAft>
                <a:spcPts val="0"/>
              </a:spcAft>
              <a:buSzPts val="2800"/>
              <a:buNone/>
              <a:defRPr sz="2800"/>
            </a:lvl4pPr>
            <a:lvl5pPr lvl="4" algn="ctr" rtl="0">
              <a:lnSpc>
                <a:spcPct val="100000"/>
              </a:lnSpc>
              <a:spcBef>
                <a:spcPts val="6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324" name="Google Shape;324;p48"/>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27" name="Google Shape;327;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17500" rtl="0">
              <a:spcBef>
                <a:spcPts val="600"/>
              </a:spcBef>
              <a:spcAft>
                <a:spcPts val="0"/>
              </a:spcAft>
              <a:buSzPts val="1400"/>
              <a:buChar char="•"/>
              <a:defRPr/>
            </a:lvl2pPr>
            <a:lvl3pPr marL="1371600" lvl="2" indent="-304800" rtl="0">
              <a:spcBef>
                <a:spcPts val="600"/>
              </a:spcBef>
              <a:spcAft>
                <a:spcPts val="0"/>
              </a:spcAft>
              <a:buSzPts val="1200"/>
              <a:buChar char="–"/>
              <a:defRPr/>
            </a:lvl3pPr>
            <a:lvl4pPr marL="1828800" lvl="3" indent="-298450" rtl="0">
              <a:spcBef>
                <a:spcPts val="600"/>
              </a:spcBef>
              <a:spcAft>
                <a:spcPts val="0"/>
              </a:spcAft>
              <a:buSzPts val="1100"/>
              <a:buChar char="–"/>
              <a:defRPr/>
            </a:lvl4pPr>
            <a:lvl5pPr marL="2286000" lvl="4" indent="-292100" rtl="0">
              <a:spcBef>
                <a:spcPts val="600"/>
              </a:spcBef>
              <a:spcAft>
                <a:spcPts val="0"/>
              </a:spcAft>
              <a:buSzPts val="1000"/>
              <a:buChar char="–"/>
              <a:defRPr/>
            </a:lvl5pPr>
            <a:lvl6pPr marL="2743200" lvl="5" indent="-285750" rtl="0">
              <a:spcBef>
                <a:spcPts val="400"/>
              </a:spcBef>
              <a:spcAft>
                <a:spcPts val="0"/>
              </a:spcAft>
              <a:buSzPts val="900"/>
              <a:buChar char="•"/>
              <a:defRPr/>
            </a:lvl6pPr>
            <a:lvl7pPr marL="3200400" lvl="6" indent="-279400" rtl="0">
              <a:spcBef>
                <a:spcPts val="400"/>
              </a:spcBef>
              <a:spcAft>
                <a:spcPts val="0"/>
              </a:spcAft>
              <a:buSzPts val="800"/>
              <a:buChar char="•"/>
              <a:defRPr/>
            </a:lvl7pPr>
            <a:lvl8pPr marL="3657600" lvl="7" indent="-273050" rtl="0">
              <a:spcBef>
                <a:spcPts val="400"/>
              </a:spcBef>
              <a:spcAft>
                <a:spcPts val="0"/>
              </a:spcAft>
              <a:buSzPts val="700"/>
              <a:buChar char="•"/>
              <a:defRPr/>
            </a:lvl8pPr>
            <a:lvl9pPr marL="4114800" lvl="8" indent="-273050" rtl="0">
              <a:spcBef>
                <a:spcPts val="400"/>
              </a:spcBef>
              <a:spcAft>
                <a:spcPts val="0"/>
              </a:spcAft>
              <a:buSzPts val="700"/>
              <a:buChar char="•"/>
              <a:defRPr/>
            </a:lvl9pPr>
          </a:lstStyle>
          <a:p>
            <a:endParaRPr/>
          </a:p>
        </p:txBody>
      </p:sp>
      <p:sp>
        <p:nvSpPr>
          <p:cNvPr id="328" name="Google Shape;328;p49"/>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omt 1">
  <p:cSld name="BLANK_1">
    <p:spTree>
      <p:nvGrpSpPr>
        <p:cNvPr id="1" name="Shape 329"/>
        <p:cNvGrpSpPr/>
        <p:nvPr/>
      </p:nvGrpSpPr>
      <p:grpSpPr>
        <a:xfrm>
          <a:off x="0" y="0"/>
          <a:ext cx="0" cy="0"/>
          <a:chOff x="0" y="0"/>
          <a:chExt cx="0" cy="0"/>
        </a:xfrm>
      </p:grpSpPr>
      <p:sp>
        <p:nvSpPr>
          <p:cNvPr id="330" name="Google Shape;330;p5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1" name="Google Shape;331;p50"/>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2" name="Google Shape;332;p50"/>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333"/>
        <p:cNvGrpSpPr/>
        <p:nvPr/>
      </p:nvGrpSpPr>
      <p:grpSpPr>
        <a:xfrm>
          <a:off x="0" y="0"/>
          <a:ext cx="0" cy="0"/>
          <a:chOff x="0" y="0"/>
          <a:chExt cx="0" cy="0"/>
        </a:xfrm>
      </p:grpSpPr>
      <p:pic>
        <p:nvPicPr>
          <p:cNvPr id="334" name="Google Shape;334;p51"/>
          <p:cNvPicPr preferRelativeResize="0"/>
          <p:nvPr/>
        </p:nvPicPr>
        <p:blipFill rotWithShape="1">
          <a:blip r:embed="rId2">
            <a:alphaModFix/>
          </a:blip>
          <a:srcRect/>
          <a:stretch/>
        </p:blipFill>
        <p:spPr>
          <a:xfrm>
            <a:off x="1191" y="1191"/>
            <a:ext cx="1190" cy="1190"/>
          </a:xfrm>
          <a:prstGeom prst="rect">
            <a:avLst/>
          </a:prstGeom>
          <a:noFill/>
          <a:ln>
            <a:noFill/>
          </a:ln>
        </p:spPr>
      </p:pic>
      <p:sp>
        <p:nvSpPr>
          <p:cNvPr id="335" name="Google Shape;335;p51"/>
          <p:cNvSpPr txBox="1">
            <a:spLocks noGrp="1"/>
          </p:cNvSpPr>
          <p:nvPr>
            <p:ph type="title"/>
          </p:nvPr>
        </p:nvSpPr>
        <p:spPr>
          <a:xfrm>
            <a:off x="416052" y="129159"/>
            <a:ext cx="8311800" cy="5487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336" name="Google Shape;336;p51"/>
          <p:cNvSpPr txBox="1">
            <a:spLocks noGrp="1"/>
          </p:cNvSpPr>
          <p:nvPr>
            <p:ph type="subTitle" idx="1"/>
          </p:nvPr>
        </p:nvSpPr>
        <p:spPr>
          <a:xfrm>
            <a:off x="416052" y="663544"/>
            <a:ext cx="8311800" cy="207600"/>
          </a:xfrm>
          <a:prstGeom prst="rect">
            <a:avLst/>
          </a:prstGeom>
          <a:noFill/>
          <a:ln>
            <a:noFill/>
          </a:ln>
        </p:spPr>
        <p:txBody>
          <a:bodyPr spcFirstLastPara="1" wrap="square" lIns="0" tIns="0" rIns="0" bIns="0" anchor="t" anchorCtr="0">
            <a:noAutofit/>
          </a:bodyPr>
          <a:lstStyle>
            <a:lvl1pPr lvl="0" algn="l" rtl="0">
              <a:lnSpc>
                <a:spcPct val="100000"/>
              </a:lnSpc>
              <a:spcBef>
                <a:spcPts val="200"/>
              </a:spcBef>
              <a:spcAft>
                <a:spcPts val="0"/>
              </a:spcAft>
              <a:buClr>
                <a:schemeClr val="dk1"/>
              </a:buClr>
              <a:buSzPts val="1400"/>
              <a:buNone/>
              <a:defRPr sz="1400" b="0">
                <a:solidFill>
                  <a:schemeClr val="dk1"/>
                </a:solidFill>
              </a:defRPr>
            </a:lvl1pPr>
            <a:lvl2pPr lvl="1" algn="ctr" rtl="0">
              <a:lnSpc>
                <a:spcPct val="100000"/>
              </a:lnSpc>
              <a:spcBef>
                <a:spcPts val="200"/>
              </a:spcBef>
              <a:spcAft>
                <a:spcPts val="0"/>
              </a:spcAft>
              <a:buClr>
                <a:schemeClr val="dk1"/>
              </a:buClr>
              <a:buSzPts val="1500"/>
              <a:buNone/>
              <a:defRPr sz="1500"/>
            </a:lvl2pPr>
            <a:lvl3pPr lvl="2" algn="ctr" rtl="0">
              <a:lnSpc>
                <a:spcPct val="100000"/>
              </a:lnSpc>
              <a:spcBef>
                <a:spcPts val="200"/>
              </a:spcBef>
              <a:spcAft>
                <a:spcPts val="0"/>
              </a:spcAft>
              <a:buClr>
                <a:schemeClr val="dk1"/>
              </a:buClr>
              <a:buSzPts val="1400"/>
              <a:buNone/>
              <a:defRPr sz="1400"/>
            </a:lvl3pPr>
            <a:lvl4pPr lvl="3" algn="ctr" rtl="0">
              <a:lnSpc>
                <a:spcPct val="100000"/>
              </a:lnSpc>
              <a:spcBef>
                <a:spcPts val="200"/>
              </a:spcBef>
              <a:spcAft>
                <a:spcPts val="0"/>
              </a:spcAft>
              <a:buClr>
                <a:schemeClr val="dk1"/>
              </a:buClr>
              <a:buSzPts val="1200"/>
              <a:buNone/>
              <a:defRPr sz="1200"/>
            </a:lvl4pPr>
            <a:lvl5pPr lvl="4" algn="ctr" rtl="0">
              <a:lnSpc>
                <a:spcPct val="100000"/>
              </a:lnSpc>
              <a:spcBef>
                <a:spcPts val="200"/>
              </a:spcBef>
              <a:spcAft>
                <a:spcPts val="0"/>
              </a:spcAft>
              <a:buClr>
                <a:schemeClr val="dk1"/>
              </a:buClr>
              <a:buSzPts val="1200"/>
              <a:buNone/>
              <a:defRPr sz="1200"/>
            </a:lvl5pPr>
            <a:lvl6pPr lvl="5" algn="ctr" rtl="0">
              <a:lnSpc>
                <a:spcPct val="100000"/>
              </a:lnSpc>
              <a:spcBef>
                <a:spcPts val="200"/>
              </a:spcBef>
              <a:spcAft>
                <a:spcPts val="0"/>
              </a:spcAft>
              <a:buClr>
                <a:schemeClr val="dk1"/>
              </a:buClr>
              <a:buSzPts val="1200"/>
              <a:buNone/>
              <a:defRPr sz="1200"/>
            </a:lvl6pPr>
            <a:lvl7pPr lvl="6" algn="ctr" rtl="0">
              <a:lnSpc>
                <a:spcPct val="100000"/>
              </a:lnSpc>
              <a:spcBef>
                <a:spcPts val="200"/>
              </a:spcBef>
              <a:spcAft>
                <a:spcPts val="0"/>
              </a:spcAft>
              <a:buClr>
                <a:schemeClr val="dk1"/>
              </a:buClr>
              <a:buSzPts val="1200"/>
              <a:buNone/>
              <a:defRPr sz="1200"/>
            </a:lvl7pPr>
            <a:lvl8pPr lvl="7" algn="ctr" rtl="0">
              <a:lnSpc>
                <a:spcPct val="100000"/>
              </a:lnSpc>
              <a:spcBef>
                <a:spcPts val="200"/>
              </a:spcBef>
              <a:spcAft>
                <a:spcPts val="0"/>
              </a:spcAft>
              <a:buClr>
                <a:schemeClr val="dk1"/>
              </a:buClr>
              <a:buSzPts val="1200"/>
              <a:buNone/>
              <a:defRPr sz="1200"/>
            </a:lvl8pPr>
            <a:lvl9pPr lvl="8" algn="ctr" rtl="0">
              <a:lnSpc>
                <a:spcPct val="100000"/>
              </a:lnSpc>
              <a:spcBef>
                <a:spcPts val="200"/>
              </a:spcBef>
              <a:spcAft>
                <a:spcPts val="200"/>
              </a:spcAft>
              <a:buClr>
                <a:schemeClr val="dk1"/>
              </a:buClr>
              <a:buSzPts val="1200"/>
              <a:buNone/>
              <a:defRPr sz="1200"/>
            </a:lvl9pPr>
          </a:lstStyle>
          <a:p>
            <a:endParaRPr/>
          </a:p>
        </p:txBody>
      </p:sp>
      <p:sp>
        <p:nvSpPr>
          <p:cNvPr id="337" name="Google Shape;337;p51"/>
          <p:cNvSpPr/>
          <p:nvPr/>
        </p:nvSpPr>
        <p:spPr>
          <a:xfrm>
            <a:off x="8484394" y="4874065"/>
            <a:ext cx="244200" cy="1038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no-NO"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sp>
        <p:nvSpPr>
          <p:cNvPr id="338" name="Google Shape;338;p51"/>
          <p:cNvSpPr txBox="1">
            <a:spLocks noGrp="1"/>
          </p:cNvSpPr>
          <p:nvPr>
            <p:ph type="body" idx="2"/>
          </p:nvPr>
        </p:nvSpPr>
        <p:spPr>
          <a:xfrm>
            <a:off x="5367528" y="66989"/>
            <a:ext cx="3360300" cy="92400"/>
          </a:xfrm>
          <a:prstGeom prst="rect">
            <a:avLst/>
          </a:prstGeom>
          <a:noFill/>
          <a:ln>
            <a:noFill/>
          </a:ln>
        </p:spPr>
        <p:txBody>
          <a:bodyPr spcFirstLastPara="1" wrap="square" lIns="0" tIns="0" rIns="0" bIns="0" anchor="ctr" anchorCtr="0">
            <a:noAutofit/>
          </a:bodyPr>
          <a:lstStyle>
            <a:lvl1pPr marL="457200" lvl="0" indent="-266700" algn="r" rtl="0">
              <a:lnSpc>
                <a:spcPct val="100000"/>
              </a:lnSpc>
              <a:spcBef>
                <a:spcPts val="200"/>
              </a:spcBef>
              <a:spcAft>
                <a:spcPts val="0"/>
              </a:spcAft>
              <a:buClr>
                <a:schemeClr val="dk1"/>
              </a:buClr>
              <a:buSzPts val="600"/>
              <a:buChar char="›"/>
              <a:defRPr sz="600">
                <a:latin typeface="Arial"/>
                <a:ea typeface="Arial"/>
                <a:cs typeface="Arial"/>
                <a:sym typeface="Arial"/>
              </a:defRPr>
            </a:lvl1pPr>
            <a:lvl2pPr marL="914400" lvl="1" indent="-317500" algn="l" rtl="0">
              <a:lnSpc>
                <a:spcPct val="100000"/>
              </a:lnSpc>
              <a:spcBef>
                <a:spcPts val="200"/>
              </a:spcBef>
              <a:spcAft>
                <a:spcPts val="0"/>
              </a:spcAft>
              <a:buClr>
                <a:schemeClr val="dk1"/>
              </a:buClr>
              <a:buSzPts val="1400"/>
              <a:buChar char="•"/>
              <a:defRPr sz="1100"/>
            </a:lvl2pPr>
            <a:lvl3pPr marL="1371600" lvl="2" indent="-317500" algn="l" rtl="0">
              <a:lnSpc>
                <a:spcPct val="100000"/>
              </a:lnSpc>
              <a:spcBef>
                <a:spcPts val="200"/>
              </a:spcBef>
              <a:spcAft>
                <a:spcPts val="0"/>
              </a:spcAft>
              <a:buClr>
                <a:schemeClr val="dk1"/>
              </a:buClr>
              <a:buSzPts val="1400"/>
              <a:buChar char="–"/>
              <a:defRPr sz="1100"/>
            </a:lvl3pPr>
            <a:lvl4pPr marL="1828800" lvl="3" indent="-317500" algn="l" rtl="0">
              <a:lnSpc>
                <a:spcPct val="100000"/>
              </a:lnSpc>
              <a:spcBef>
                <a:spcPts val="200"/>
              </a:spcBef>
              <a:spcAft>
                <a:spcPts val="0"/>
              </a:spcAft>
              <a:buClr>
                <a:schemeClr val="dk1"/>
              </a:buClr>
              <a:buSzPts val="1400"/>
              <a:buChar char="–"/>
              <a:defRPr sz="1100"/>
            </a:lvl4pPr>
            <a:lvl5pPr marL="2286000" lvl="4" indent="-317500" algn="l" rtl="0">
              <a:lnSpc>
                <a:spcPct val="100000"/>
              </a:lnSpc>
              <a:spcBef>
                <a:spcPts val="200"/>
              </a:spcBef>
              <a:spcAft>
                <a:spcPts val="0"/>
              </a:spcAft>
              <a:buClr>
                <a:schemeClr val="dk1"/>
              </a:buClr>
              <a:buSzPts val="1400"/>
              <a:buChar char="–"/>
              <a:defRPr sz="1100"/>
            </a:lvl5pPr>
            <a:lvl6pPr marL="2743200" lvl="5" indent="-317500" algn="l" rtl="0">
              <a:lnSpc>
                <a:spcPct val="100000"/>
              </a:lnSpc>
              <a:spcBef>
                <a:spcPts val="200"/>
              </a:spcBef>
              <a:spcAft>
                <a:spcPts val="0"/>
              </a:spcAft>
              <a:buClr>
                <a:schemeClr val="dk1"/>
              </a:buClr>
              <a:buSzPts val="1400"/>
              <a:buChar char="•"/>
              <a:defRPr sz="1100"/>
            </a:lvl6pPr>
            <a:lvl7pPr marL="3200400" lvl="6" indent="-317500" algn="l" rtl="0">
              <a:lnSpc>
                <a:spcPct val="100000"/>
              </a:lnSpc>
              <a:spcBef>
                <a:spcPts val="200"/>
              </a:spcBef>
              <a:spcAft>
                <a:spcPts val="0"/>
              </a:spcAft>
              <a:buClr>
                <a:schemeClr val="dk1"/>
              </a:buClr>
              <a:buSzPts val="1400"/>
              <a:buChar char="•"/>
              <a:defRPr sz="1100"/>
            </a:lvl7pPr>
            <a:lvl8pPr marL="3657600" lvl="7" indent="-317500" algn="l" rtl="0">
              <a:lnSpc>
                <a:spcPct val="100000"/>
              </a:lnSpc>
              <a:spcBef>
                <a:spcPts val="200"/>
              </a:spcBef>
              <a:spcAft>
                <a:spcPts val="0"/>
              </a:spcAft>
              <a:buClr>
                <a:schemeClr val="dk1"/>
              </a:buClr>
              <a:buSzPts val="1400"/>
              <a:buChar char="•"/>
              <a:defRPr sz="1100"/>
            </a:lvl8pPr>
            <a:lvl9pPr marL="4114800" lvl="8" indent="-317500" algn="l" rtl="0">
              <a:lnSpc>
                <a:spcPct val="100000"/>
              </a:lnSpc>
              <a:spcBef>
                <a:spcPts val="200"/>
              </a:spcBef>
              <a:spcAft>
                <a:spcPts val="200"/>
              </a:spcAft>
              <a:buClr>
                <a:schemeClr val="dk1"/>
              </a:buClr>
              <a:buSzPts val="1400"/>
              <a:buChar char="•"/>
              <a:defRPr sz="11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9"/>
        <p:cNvGrpSpPr/>
        <p:nvPr/>
      </p:nvGrpSpPr>
      <p:grpSpPr>
        <a:xfrm>
          <a:off x="0" y="0"/>
          <a:ext cx="0" cy="0"/>
          <a:chOff x="0" y="0"/>
          <a:chExt cx="0" cy="0"/>
        </a:xfrm>
      </p:grpSpPr>
      <p:sp>
        <p:nvSpPr>
          <p:cNvPr id="340" name="Google Shape;340;p5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1" name="Google Shape;341;p52"/>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a:lvl1pPr>
            <a:lvl2pPr marL="0" marR="0" lvl="1" indent="0" algn="l" rtl="0">
              <a:lnSpc>
                <a:spcPct val="100000"/>
              </a:lnSpc>
              <a:spcBef>
                <a:spcPts val="0"/>
              </a:spcBef>
              <a:spcAft>
                <a:spcPts val="0"/>
              </a:spcAft>
              <a:buClr>
                <a:srgbClr val="000000"/>
              </a:buClr>
              <a:buSzPts val="650"/>
              <a:buFont typeface="Arial"/>
              <a:buNone/>
              <a:defRPr/>
            </a:lvl2pPr>
            <a:lvl3pPr marL="0" marR="0" lvl="2" indent="0" algn="l" rtl="0">
              <a:lnSpc>
                <a:spcPct val="100000"/>
              </a:lnSpc>
              <a:spcBef>
                <a:spcPts val="0"/>
              </a:spcBef>
              <a:spcAft>
                <a:spcPts val="0"/>
              </a:spcAft>
              <a:buClr>
                <a:srgbClr val="000000"/>
              </a:buClr>
              <a:buSzPts val="650"/>
              <a:buFont typeface="Arial"/>
              <a:buNone/>
              <a:defRPr/>
            </a:lvl3pPr>
            <a:lvl4pPr marL="0" marR="0" lvl="3" indent="0" algn="l" rtl="0">
              <a:lnSpc>
                <a:spcPct val="100000"/>
              </a:lnSpc>
              <a:spcBef>
                <a:spcPts val="0"/>
              </a:spcBef>
              <a:spcAft>
                <a:spcPts val="0"/>
              </a:spcAft>
              <a:buClr>
                <a:srgbClr val="000000"/>
              </a:buClr>
              <a:buSzPts val="650"/>
              <a:buFont typeface="Arial"/>
              <a:buNone/>
              <a:defRPr/>
            </a:lvl4pPr>
            <a:lvl5pPr marL="0" marR="0" lvl="4" indent="0" algn="l" rtl="0">
              <a:lnSpc>
                <a:spcPct val="100000"/>
              </a:lnSpc>
              <a:spcBef>
                <a:spcPts val="0"/>
              </a:spcBef>
              <a:spcAft>
                <a:spcPts val="0"/>
              </a:spcAft>
              <a:buClr>
                <a:srgbClr val="000000"/>
              </a:buClr>
              <a:buSzPts val="650"/>
              <a:buFont typeface="Arial"/>
              <a:buNone/>
              <a:defRPr/>
            </a:lvl5pPr>
            <a:lvl6pPr marL="0" marR="0" lvl="5" indent="0" algn="l" rtl="0">
              <a:lnSpc>
                <a:spcPct val="100000"/>
              </a:lnSpc>
              <a:spcBef>
                <a:spcPts val="0"/>
              </a:spcBef>
              <a:spcAft>
                <a:spcPts val="0"/>
              </a:spcAft>
              <a:buClr>
                <a:srgbClr val="000000"/>
              </a:buClr>
              <a:buSzPts val="650"/>
              <a:buFont typeface="Arial"/>
              <a:buNone/>
              <a:defRPr/>
            </a:lvl6pPr>
            <a:lvl7pPr marL="0" marR="0" lvl="6" indent="0" algn="l" rtl="0">
              <a:lnSpc>
                <a:spcPct val="100000"/>
              </a:lnSpc>
              <a:spcBef>
                <a:spcPts val="0"/>
              </a:spcBef>
              <a:spcAft>
                <a:spcPts val="0"/>
              </a:spcAft>
              <a:buClr>
                <a:srgbClr val="000000"/>
              </a:buClr>
              <a:buSzPts val="650"/>
              <a:buFont typeface="Arial"/>
              <a:buNone/>
              <a:defRPr/>
            </a:lvl7pPr>
            <a:lvl8pPr marL="0" marR="0" lvl="7" indent="0" algn="l" rtl="0">
              <a:lnSpc>
                <a:spcPct val="100000"/>
              </a:lnSpc>
              <a:spcBef>
                <a:spcPts val="0"/>
              </a:spcBef>
              <a:spcAft>
                <a:spcPts val="0"/>
              </a:spcAft>
              <a:buClr>
                <a:srgbClr val="000000"/>
              </a:buClr>
              <a:buSzPts val="650"/>
              <a:buFont typeface="Arial"/>
              <a:buNone/>
              <a:defRPr/>
            </a:lvl8pPr>
            <a:lvl9pPr marL="0" marR="0" lvl="8" indent="0" algn="l" rtl="0">
              <a:lnSpc>
                <a:spcPct val="100000"/>
              </a:lnSpc>
              <a:spcBef>
                <a:spcPts val="0"/>
              </a:spcBef>
              <a:spcAft>
                <a:spcPts val="0"/>
              </a:spcAft>
              <a:buClr>
                <a:srgbClr val="000000"/>
              </a:buClr>
              <a:buSzPts val="650"/>
              <a:buFont typeface="Arial"/>
              <a:buNone/>
              <a:defRPr/>
            </a:lvl9pPr>
          </a:lstStyle>
          <a:p>
            <a:pPr marL="0" lvl="0" indent="0" algn="l" rtl="0">
              <a:spcBef>
                <a:spcPts val="0"/>
              </a:spcBef>
              <a:spcAft>
                <a:spcPts val="0"/>
              </a:spcAft>
              <a:buNone/>
            </a:pPr>
            <a:fld id="{00000000-1234-1234-1234-123412341234}" type="slidenum">
              <a:rPr lang="no-NO"/>
              <a:t>‹#›</a:t>
            </a:fld>
            <a:endParaRPr/>
          </a:p>
        </p:txBody>
      </p:sp>
      <p:sp>
        <p:nvSpPr>
          <p:cNvPr id="342" name="Google Shape;342;p52"/>
          <p:cNvSpPr/>
          <p:nvPr/>
        </p:nvSpPr>
        <p:spPr>
          <a:xfrm>
            <a:off x="323528" y="627534"/>
            <a:ext cx="8568900" cy="21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killeside #1">
  <p:cSld name="Skilleside #1">
    <p:spTree>
      <p:nvGrpSpPr>
        <p:cNvPr id="1" name="Shape 51"/>
        <p:cNvGrpSpPr/>
        <p:nvPr/>
      </p:nvGrpSpPr>
      <p:grpSpPr>
        <a:xfrm>
          <a:off x="0" y="0"/>
          <a:ext cx="0" cy="0"/>
          <a:chOff x="0" y="0"/>
          <a:chExt cx="0" cy="0"/>
        </a:xfrm>
      </p:grpSpPr>
      <p:sp>
        <p:nvSpPr>
          <p:cNvPr id="52" name="Google Shape;52;p6"/>
          <p:cNvSpPr txBox="1">
            <a:spLocks noGrp="1"/>
          </p:cNvSpPr>
          <p:nvPr>
            <p:ph type="ctrTitle"/>
          </p:nvPr>
        </p:nvSpPr>
        <p:spPr>
          <a:xfrm>
            <a:off x="406800" y="363446"/>
            <a:ext cx="8319600" cy="930954"/>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grpSp>
        <p:nvGrpSpPr>
          <p:cNvPr id="53" name="Google Shape;53;p6"/>
          <p:cNvGrpSpPr/>
          <p:nvPr/>
        </p:nvGrpSpPr>
        <p:grpSpPr>
          <a:xfrm>
            <a:off x="4021672" y="1026535"/>
            <a:ext cx="5573627" cy="4126408"/>
            <a:chOff x="2013767" y="1123711"/>
            <a:chExt cx="7759665" cy="5744831"/>
          </a:xfrm>
        </p:grpSpPr>
        <p:pic>
          <p:nvPicPr>
            <p:cNvPr id="54" name="Google Shape;54;p6"/>
            <p:cNvPicPr preferRelativeResize="0"/>
            <p:nvPr/>
          </p:nvPicPr>
          <p:blipFill rotWithShape="1">
            <a:blip r:embed="rId2">
              <a:alphaModFix/>
            </a:blip>
            <a:srcRect/>
            <a:stretch/>
          </p:blipFill>
          <p:spPr>
            <a:xfrm>
              <a:off x="2127504" y="1871472"/>
              <a:ext cx="7016496" cy="4986528"/>
            </a:xfrm>
            <a:prstGeom prst="rect">
              <a:avLst/>
            </a:prstGeom>
            <a:noFill/>
            <a:ln>
              <a:noFill/>
            </a:ln>
          </p:spPr>
        </p:pic>
        <p:sp>
          <p:nvSpPr>
            <p:cNvPr id="55" name="Google Shape;55;p6"/>
            <p:cNvSpPr/>
            <p:nvPr/>
          </p:nvSpPr>
          <p:spPr>
            <a:xfrm rot="3576615">
              <a:off x="4838581" y="117035"/>
              <a:ext cx="2110036" cy="7758183"/>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7"/>
        <p:cNvGrpSpPr/>
        <p:nvPr/>
      </p:nvGrpSpPr>
      <p:grpSpPr>
        <a:xfrm>
          <a:off x="0" y="0"/>
          <a:ext cx="0" cy="0"/>
          <a:chOff x="0" y="0"/>
          <a:chExt cx="0" cy="0"/>
        </a:xfrm>
      </p:grpSpPr>
      <p:sp>
        <p:nvSpPr>
          <p:cNvPr id="348" name="Google Shape;348;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9" name="Google Shape;349;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0" name="Google Shape;35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1"/>
        <p:cNvGrpSpPr/>
        <p:nvPr/>
      </p:nvGrpSpPr>
      <p:grpSpPr>
        <a:xfrm>
          <a:off x="0" y="0"/>
          <a:ext cx="0" cy="0"/>
          <a:chOff x="0" y="0"/>
          <a:chExt cx="0" cy="0"/>
        </a:xfrm>
      </p:grpSpPr>
      <p:sp>
        <p:nvSpPr>
          <p:cNvPr id="352" name="Google Shape;352;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3" name="Google Shape;35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4"/>
        <p:cNvGrpSpPr/>
        <p:nvPr/>
      </p:nvGrpSpPr>
      <p:grpSpPr>
        <a:xfrm>
          <a:off x="0" y="0"/>
          <a:ext cx="0" cy="0"/>
          <a:chOff x="0" y="0"/>
          <a:chExt cx="0" cy="0"/>
        </a:xfrm>
      </p:grpSpPr>
      <p:sp>
        <p:nvSpPr>
          <p:cNvPr id="355" name="Google Shape;355;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6" name="Google Shape;356;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7" name="Google Shape;35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1" name="Google Shape;361;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2" name="Google Shape;36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3"/>
        <p:cNvGrpSpPr/>
        <p:nvPr/>
      </p:nvGrpSpPr>
      <p:grpSpPr>
        <a:xfrm>
          <a:off x="0" y="0"/>
          <a:ext cx="0" cy="0"/>
          <a:chOff x="0" y="0"/>
          <a:chExt cx="0" cy="0"/>
        </a:xfrm>
      </p:grpSpPr>
      <p:sp>
        <p:nvSpPr>
          <p:cNvPr id="364" name="Google Shape;364;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6"/>
        <p:cNvGrpSpPr/>
        <p:nvPr/>
      </p:nvGrpSpPr>
      <p:grpSpPr>
        <a:xfrm>
          <a:off x="0" y="0"/>
          <a:ext cx="0" cy="0"/>
          <a:chOff x="0" y="0"/>
          <a:chExt cx="0" cy="0"/>
        </a:xfrm>
      </p:grpSpPr>
      <p:sp>
        <p:nvSpPr>
          <p:cNvPr id="367" name="Google Shape;367;p5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8" name="Google Shape;368;p5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9" name="Google Shape;36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0"/>
        <p:cNvGrpSpPr/>
        <p:nvPr/>
      </p:nvGrpSpPr>
      <p:grpSpPr>
        <a:xfrm>
          <a:off x="0" y="0"/>
          <a:ext cx="0" cy="0"/>
          <a:chOff x="0" y="0"/>
          <a:chExt cx="0" cy="0"/>
        </a:xfrm>
      </p:grpSpPr>
      <p:sp>
        <p:nvSpPr>
          <p:cNvPr id="371" name="Google Shape;371;p6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2" name="Google Shape;37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3"/>
        <p:cNvGrpSpPr/>
        <p:nvPr/>
      </p:nvGrpSpPr>
      <p:grpSpPr>
        <a:xfrm>
          <a:off x="0" y="0"/>
          <a:ext cx="0" cy="0"/>
          <a:chOff x="0" y="0"/>
          <a:chExt cx="0" cy="0"/>
        </a:xfrm>
      </p:grpSpPr>
      <p:sp>
        <p:nvSpPr>
          <p:cNvPr id="374" name="Google Shape;374;p6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6" name="Google Shape;376;p6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7" name="Google Shape;377;p6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78" name="Google Shape;37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9"/>
        <p:cNvGrpSpPr/>
        <p:nvPr/>
      </p:nvGrpSpPr>
      <p:grpSpPr>
        <a:xfrm>
          <a:off x="0" y="0"/>
          <a:ext cx="0" cy="0"/>
          <a:chOff x="0" y="0"/>
          <a:chExt cx="0" cy="0"/>
        </a:xfrm>
      </p:grpSpPr>
      <p:sp>
        <p:nvSpPr>
          <p:cNvPr id="380" name="Google Shape;380;p6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81" name="Google Shape;381;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2"/>
        <p:cNvGrpSpPr/>
        <p:nvPr/>
      </p:nvGrpSpPr>
      <p:grpSpPr>
        <a:xfrm>
          <a:off x="0" y="0"/>
          <a:ext cx="0" cy="0"/>
          <a:chOff x="0" y="0"/>
          <a:chExt cx="0" cy="0"/>
        </a:xfrm>
      </p:grpSpPr>
      <p:sp>
        <p:nvSpPr>
          <p:cNvPr id="383" name="Google Shape;383;p6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4" name="Google Shape;384;p6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85" name="Google Shape;38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56"/>
        <p:cNvGrpSpPr/>
        <p:nvPr/>
      </p:nvGrpSpPr>
      <p:grpSpPr>
        <a:xfrm>
          <a:off x="0" y="0"/>
          <a:ext cx="0" cy="0"/>
          <a:chOff x="0" y="0"/>
          <a:chExt cx="0" cy="0"/>
        </a:xfrm>
      </p:grpSpPr>
      <p:sp>
        <p:nvSpPr>
          <p:cNvPr id="57" name="Google Shape;57;p7"/>
          <p:cNvSpPr txBox="1">
            <a:spLocks noGrp="1"/>
          </p:cNvSpPr>
          <p:nvPr>
            <p:ph type="ctrTitle"/>
          </p:nvPr>
        </p:nvSpPr>
        <p:spPr>
          <a:xfrm>
            <a:off x="406800" y="363446"/>
            <a:ext cx="8319600" cy="930954"/>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grpSp>
        <p:nvGrpSpPr>
          <p:cNvPr id="58" name="Google Shape;58;p7"/>
          <p:cNvGrpSpPr/>
          <p:nvPr/>
        </p:nvGrpSpPr>
        <p:grpSpPr>
          <a:xfrm>
            <a:off x="4021672" y="1026535"/>
            <a:ext cx="5573627" cy="4126408"/>
            <a:chOff x="2013767" y="1123711"/>
            <a:chExt cx="7759665" cy="5744831"/>
          </a:xfrm>
        </p:grpSpPr>
        <p:pic>
          <p:nvPicPr>
            <p:cNvPr id="59" name="Google Shape;59;p7"/>
            <p:cNvPicPr preferRelativeResize="0"/>
            <p:nvPr/>
          </p:nvPicPr>
          <p:blipFill rotWithShape="1">
            <a:blip r:embed="rId2">
              <a:alphaModFix/>
            </a:blip>
            <a:srcRect/>
            <a:stretch/>
          </p:blipFill>
          <p:spPr>
            <a:xfrm>
              <a:off x="2127504" y="1871472"/>
              <a:ext cx="7016496" cy="4986528"/>
            </a:xfrm>
            <a:prstGeom prst="rect">
              <a:avLst/>
            </a:prstGeom>
            <a:noFill/>
            <a:ln>
              <a:noFill/>
            </a:ln>
          </p:spPr>
        </p:pic>
        <p:sp>
          <p:nvSpPr>
            <p:cNvPr id="60" name="Google Shape;60;p7"/>
            <p:cNvSpPr/>
            <p:nvPr/>
          </p:nvSpPr>
          <p:spPr>
            <a:xfrm rot="3576615">
              <a:off x="4838581" y="117035"/>
              <a:ext cx="2110036" cy="7758183"/>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6"/>
        <p:cNvGrpSpPr/>
        <p:nvPr/>
      </p:nvGrpSpPr>
      <p:grpSpPr>
        <a:xfrm>
          <a:off x="0" y="0"/>
          <a:ext cx="0" cy="0"/>
          <a:chOff x="0" y="0"/>
          <a:chExt cx="0" cy="0"/>
        </a:xfrm>
      </p:grpSpPr>
      <p:sp>
        <p:nvSpPr>
          <p:cNvPr id="387" name="Google Shape;387;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388"/>
        <p:cNvGrpSpPr/>
        <p:nvPr/>
      </p:nvGrpSpPr>
      <p:grpSpPr>
        <a:xfrm>
          <a:off x="0" y="0"/>
          <a:ext cx="0" cy="0"/>
          <a:chOff x="0" y="0"/>
          <a:chExt cx="0" cy="0"/>
        </a:xfrm>
      </p:grpSpPr>
      <p:grpSp>
        <p:nvGrpSpPr>
          <p:cNvPr id="389" name="Google Shape;389;p65"/>
          <p:cNvGrpSpPr/>
          <p:nvPr/>
        </p:nvGrpSpPr>
        <p:grpSpPr>
          <a:xfrm>
            <a:off x="5625149" y="1187961"/>
            <a:ext cx="3518466" cy="3955330"/>
            <a:chOff x="4549776" y="1686637"/>
            <a:chExt cx="4598100" cy="5169015"/>
          </a:xfrm>
        </p:grpSpPr>
        <p:pic>
          <p:nvPicPr>
            <p:cNvPr id="390" name="Google Shape;390;p65"/>
            <p:cNvPicPr preferRelativeResize="0"/>
            <p:nvPr/>
          </p:nvPicPr>
          <p:blipFill rotWithShape="1">
            <a:blip r:embed="rId2">
              <a:alphaModFix/>
            </a:blip>
            <a:srcRect/>
            <a:stretch/>
          </p:blipFill>
          <p:spPr>
            <a:xfrm>
              <a:off x="4657715" y="1686637"/>
              <a:ext cx="4486200" cy="5169000"/>
            </a:xfrm>
            <a:prstGeom prst="rect">
              <a:avLst/>
            </a:prstGeom>
            <a:noFill/>
            <a:ln>
              <a:noFill/>
            </a:ln>
          </p:spPr>
        </p:pic>
        <p:sp>
          <p:nvSpPr>
            <p:cNvPr id="391" name="Google Shape;391;p65"/>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92" name="Google Shape;392;p65"/>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393" name="Google Shape;393;p65"/>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16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16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1600"/>
              </a:spcBef>
              <a:spcAft>
                <a:spcPts val="160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394" name="Google Shape;394;p65"/>
          <p:cNvPicPr preferRelativeResize="0"/>
          <p:nvPr/>
        </p:nvPicPr>
        <p:blipFill rotWithShape="1">
          <a:blip r:embed="rId3">
            <a:alphaModFix/>
          </a:blip>
          <a:srcRect/>
          <a:stretch/>
        </p:blipFill>
        <p:spPr>
          <a:xfrm>
            <a:off x="457200" y="313203"/>
            <a:ext cx="1172100" cy="257700"/>
          </a:xfrm>
          <a:prstGeom prst="rect">
            <a:avLst/>
          </a:prstGeom>
          <a:noFill/>
          <a:ln>
            <a:noFill/>
          </a:ln>
        </p:spPr>
      </p:pic>
      <p:sp>
        <p:nvSpPr>
          <p:cNvPr id="395" name="Google Shape;395;p65"/>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317500" algn="l" rtl="0">
              <a:spcBef>
                <a:spcPts val="1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1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1600"/>
              </a:spcBef>
              <a:spcAft>
                <a:spcPts val="160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396" name="Google Shape;396;p65"/>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397" name="Google Shape;397;p65"/>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317500" algn="l" rtl="0">
              <a:spcBef>
                <a:spcPts val="1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1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1600"/>
              </a:spcBef>
              <a:spcAft>
                <a:spcPts val="160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398"/>
        <p:cNvGrpSpPr/>
        <p:nvPr/>
      </p:nvGrpSpPr>
      <p:grpSpPr>
        <a:xfrm>
          <a:off x="0" y="0"/>
          <a:ext cx="0" cy="0"/>
          <a:chOff x="0" y="0"/>
          <a:chExt cx="0" cy="0"/>
        </a:xfrm>
      </p:grpSpPr>
      <p:sp>
        <p:nvSpPr>
          <p:cNvPr id="399" name="Google Shape;399;p66"/>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400" name="Google Shape;400;p66"/>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3pPr>
            <a:lvl4pPr marL="1828800" marR="0" lvl="3"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4pPr>
            <a:lvl5pPr marL="2286000" marR="0" lvl="4"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5pPr>
            <a:lvl6pPr marL="2743200" marR="0" lvl="5" indent="-317500" algn="l" rtl="0">
              <a:spcBef>
                <a:spcPts val="4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6pPr>
            <a:lvl7pPr marL="3200400" marR="0" lvl="6" indent="-317500" algn="l" rtl="0">
              <a:spcBef>
                <a:spcPts val="1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7pPr>
            <a:lvl8pPr marL="3657600" marR="0" lvl="7" indent="-317500" algn="l" rtl="0">
              <a:spcBef>
                <a:spcPts val="1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8pPr>
            <a:lvl9pPr marL="4114800" marR="0" lvl="8" indent="-317500" algn="l" rtl="0">
              <a:spcBef>
                <a:spcPts val="1600"/>
              </a:spcBef>
              <a:spcAft>
                <a:spcPts val="1600"/>
              </a:spcAft>
              <a:buClr>
                <a:schemeClr val="dk1"/>
              </a:buClr>
              <a:buSzPts val="1400"/>
              <a:buFont typeface="Arial"/>
              <a:buChar char="•"/>
              <a:defRPr b="0" i="0" u="none" strike="noStrike" cap="none">
                <a:solidFill>
                  <a:schemeClr val="dk1"/>
                </a:solidFill>
                <a:latin typeface="Arial"/>
                <a:ea typeface="Arial"/>
                <a:cs typeface="Arial"/>
                <a:sym typeface="Arial"/>
              </a:defRPr>
            </a:lvl9pPr>
          </a:lstStyle>
          <a:p>
            <a:endParaRPr/>
          </a:p>
        </p:txBody>
      </p:sp>
      <p:sp>
        <p:nvSpPr>
          <p:cNvPr id="401" name="Google Shape;401;p66"/>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2" name="Google Shape;402;p66"/>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3" name="Google Shape;403;p66"/>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404"/>
        <p:cNvGrpSpPr/>
        <p:nvPr/>
      </p:nvGrpSpPr>
      <p:grpSpPr>
        <a:xfrm>
          <a:off x="0" y="0"/>
          <a:ext cx="0" cy="0"/>
          <a:chOff x="0" y="0"/>
          <a:chExt cx="0" cy="0"/>
        </a:xfrm>
      </p:grpSpPr>
      <p:pic>
        <p:nvPicPr>
          <p:cNvPr id="405" name="Google Shape;405;p67"/>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406" name="Google Shape;406;p67"/>
          <p:cNvSpPr txBox="1">
            <a:spLocks noGrp="1"/>
          </p:cNvSpPr>
          <p:nvPr>
            <p:ph type="body" idx="1"/>
          </p:nvPr>
        </p:nvSpPr>
        <p:spPr>
          <a:xfrm>
            <a:off x="613083" y="4142527"/>
            <a:ext cx="2784000" cy="709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16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16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1600"/>
              </a:spcBef>
              <a:spcAft>
                <a:spcPts val="160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407" name="Google Shape;407;p67"/>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408" name="Google Shape;408;p67"/>
          <p:cNvGrpSpPr/>
          <p:nvPr/>
        </p:nvGrpSpPr>
        <p:grpSpPr>
          <a:xfrm>
            <a:off x="5978293" y="2540491"/>
            <a:ext cx="3614216" cy="2706438"/>
            <a:chOff x="5378603" y="3749003"/>
            <a:chExt cx="4301102" cy="3220800"/>
          </a:xfrm>
        </p:grpSpPr>
        <p:pic>
          <p:nvPicPr>
            <p:cNvPr id="409" name="Google Shape;409;p67"/>
            <p:cNvPicPr preferRelativeResize="0"/>
            <p:nvPr/>
          </p:nvPicPr>
          <p:blipFill rotWithShape="1">
            <a:blip r:embed="rId3">
              <a:alphaModFix/>
            </a:blip>
            <a:srcRect/>
            <a:stretch/>
          </p:blipFill>
          <p:spPr>
            <a:xfrm>
              <a:off x="5378603" y="3871931"/>
              <a:ext cx="3767400" cy="2974800"/>
            </a:xfrm>
            <a:prstGeom prst="rect">
              <a:avLst/>
            </a:prstGeom>
            <a:noFill/>
            <a:ln>
              <a:noFill/>
            </a:ln>
          </p:spPr>
        </p:pic>
        <p:sp>
          <p:nvSpPr>
            <p:cNvPr id="410" name="Google Shape;410;p67"/>
            <p:cNvSpPr/>
            <p:nvPr/>
          </p:nvSpPr>
          <p:spPr>
            <a:xfrm rot="3553474">
              <a:off x="6934344" y="3210676"/>
              <a:ext cx="1189624" cy="4297453"/>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re tittel 1">
  <p:cSld name="Bare tittel">
    <p:spTree>
      <p:nvGrpSpPr>
        <p:cNvPr id="1" name="Shape 411"/>
        <p:cNvGrpSpPr/>
        <p:nvPr/>
      </p:nvGrpSpPr>
      <p:grpSpPr>
        <a:xfrm>
          <a:off x="0" y="0"/>
          <a:ext cx="0" cy="0"/>
          <a:chOff x="0" y="0"/>
          <a:chExt cx="0" cy="0"/>
        </a:xfrm>
      </p:grpSpPr>
      <p:sp>
        <p:nvSpPr>
          <p:cNvPr id="412" name="Google Shape;412;p68"/>
          <p:cNvSpPr txBox="1">
            <a:spLocks noGrp="1"/>
          </p:cNvSpPr>
          <p:nvPr>
            <p:ph type="title"/>
          </p:nvPr>
        </p:nvSpPr>
        <p:spPr>
          <a:xfrm>
            <a:off x="395288" y="129558"/>
            <a:ext cx="8353500" cy="576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3" name="Google Shape;413;p68"/>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4" name="Google Shape;414;p68"/>
          <p:cNvSpPr txBox="1">
            <a:spLocks noGrp="1"/>
          </p:cNvSpPr>
          <p:nvPr>
            <p:ph type="ftr" idx="11"/>
          </p:nvPr>
        </p:nvSpPr>
        <p:spPr>
          <a:xfrm>
            <a:off x="1367644" y="4860001"/>
            <a:ext cx="6408600" cy="126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5" name="Google Shape;415;p68"/>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50"/>
              <a:buFont typeface="Arial"/>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16"/>
        <p:cNvGrpSpPr/>
        <p:nvPr/>
      </p:nvGrpSpPr>
      <p:grpSpPr>
        <a:xfrm>
          <a:off x="0" y="0"/>
          <a:ext cx="0" cy="0"/>
          <a:chOff x="0" y="0"/>
          <a:chExt cx="0" cy="0"/>
        </a:xfrm>
      </p:grpSpPr>
      <p:sp>
        <p:nvSpPr>
          <p:cNvPr id="417" name="Google Shape;417;p69"/>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418" name="Google Shape;418;p69"/>
          <p:cNvSpPr txBox="1">
            <a:spLocks noGrp="1"/>
          </p:cNvSpPr>
          <p:nvPr>
            <p:ph type="body" idx="1"/>
          </p:nvPr>
        </p:nvSpPr>
        <p:spPr>
          <a:xfrm>
            <a:off x="410400" y="897565"/>
            <a:ext cx="40401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16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16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1600"/>
              </a:spcBef>
              <a:spcAft>
                <a:spcPts val="160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419" name="Google Shape;419;p69"/>
          <p:cNvSpPr txBox="1">
            <a:spLocks noGrp="1"/>
          </p:cNvSpPr>
          <p:nvPr>
            <p:ph type="body" idx="2"/>
          </p:nvPr>
        </p:nvSpPr>
        <p:spPr>
          <a:xfrm>
            <a:off x="410400" y="1500191"/>
            <a:ext cx="40401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1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16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1600"/>
              </a:spcBef>
              <a:spcAft>
                <a:spcPts val="160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20" name="Google Shape;420;p69"/>
          <p:cNvSpPr txBox="1">
            <a:spLocks noGrp="1"/>
          </p:cNvSpPr>
          <p:nvPr>
            <p:ph type="body" idx="3"/>
          </p:nvPr>
        </p:nvSpPr>
        <p:spPr>
          <a:xfrm>
            <a:off x="4647607" y="897565"/>
            <a:ext cx="40419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16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160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1600"/>
              </a:spcBef>
              <a:spcAft>
                <a:spcPts val="160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421" name="Google Shape;421;p69"/>
          <p:cNvSpPr txBox="1">
            <a:spLocks noGrp="1"/>
          </p:cNvSpPr>
          <p:nvPr>
            <p:ph type="body" idx="4"/>
          </p:nvPr>
        </p:nvSpPr>
        <p:spPr>
          <a:xfrm>
            <a:off x="4647607" y="1500191"/>
            <a:ext cx="40419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1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16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1600"/>
              </a:spcBef>
              <a:spcAft>
                <a:spcPts val="160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22" name="Google Shape;422;p69"/>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3" name="Google Shape;423;p69"/>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4" name="Google Shape;424;p69"/>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tel og innhold 1">
  <p:cSld name="Tittel og innhold">
    <p:spTree>
      <p:nvGrpSpPr>
        <p:cNvPr id="1" name="Shape 425"/>
        <p:cNvGrpSpPr/>
        <p:nvPr/>
      </p:nvGrpSpPr>
      <p:grpSpPr>
        <a:xfrm>
          <a:off x="0" y="0"/>
          <a:ext cx="0" cy="0"/>
          <a:chOff x="0" y="0"/>
          <a:chExt cx="0" cy="0"/>
        </a:xfrm>
      </p:grpSpPr>
      <p:pic>
        <p:nvPicPr>
          <p:cNvPr id="426" name="Google Shape;426;p70"/>
          <p:cNvPicPr preferRelativeResize="0"/>
          <p:nvPr/>
        </p:nvPicPr>
        <p:blipFill/>
        <p:spPr>
          <a:xfrm>
            <a:off x="1191" y="1191"/>
            <a:ext cx="1200" cy="1200"/>
          </a:xfrm>
          <a:prstGeom prst="rect">
            <a:avLst/>
          </a:prstGeom>
          <a:solidFill>
            <a:srgbClr val="FFFFFF"/>
          </a:solidFill>
          <a:ln>
            <a:noFill/>
          </a:ln>
        </p:spPr>
      </p:pic>
      <p:sp>
        <p:nvSpPr>
          <p:cNvPr id="427" name="Google Shape;427;p70"/>
          <p:cNvSpPr txBox="1">
            <a:spLocks noGrp="1"/>
          </p:cNvSpPr>
          <p:nvPr>
            <p:ph type="title"/>
          </p:nvPr>
        </p:nvSpPr>
        <p:spPr>
          <a:xfrm>
            <a:off x="409574" y="238553"/>
            <a:ext cx="8229600" cy="367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1pPr>
            <a:lvl2pPr lvl="1" indent="0" rtl="0">
              <a:spcBef>
                <a:spcPts val="0"/>
              </a:spcBef>
              <a:spcAft>
                <a:spcPts val="0"/>
              </a:spcAft>
              <a:buSzPts val="2800"/>
              <a:buNone/>
              <a:defRPr sz="1400"/>
            </a:lvl2pPr>
            <a:lvl3pPr lvl="2" indent="0" rtl="0">
              <a:spcBef>
                <a:spcPts val="0"/>
              </a:spcBef>
              <a:spcAft>
                <a:spcPts val="0"/>
              </a:spcAft>
              <a:buSzPts val="2800"/>
              <a:buNone/>
              <a:defRPr sz="1400"/>
            </a:lvl3pPr>
            <a:lvl4pPr lvl="3" indent="0" rtl="0">
              <a:spcBef>
                <a:spcPts val="0"/>
              </a:spcBef>
              <a:spcAft>
                <a:spcPts val="0"/>
              </a:spcAft>
              <a:buSzPts val="2800"/>
              <a:buNone/>
              <a:defRPr sz="1400"/>
            </a:lvl4pPr>
            <a:lvl5pPr lvl="4" indent="0" rtl="0">
              <a:spcBef>
                <a:spcPts val="0"/>
              </a:spcBef>
              <a:spcAft>
                <a:spcPts val="0"/>
              </a:spcAft>
              <a:buSzPts val="2800"/>
              <a:buNone/>
              <a:defRPr sz="1400"/>
            </a:lvl5pPr>
            <a:lvl6pPr lvl="5" indent="0" rtl="0">
              <a:spcBef>
                <a:spcPts val="0"/>
              </a:spcBef>
              <a:spcAft>
                <a:spcPts val="0"/>
              </a:spcAft>
              <a:buSzPts val="2800"/>
              <a:buNone/>
              <a:defRPr sz="1400"/>
            </a:lvl6pPr>
            <a:lvl7pPr lvl="6" indent="0" rtl="0">
              <a:spcBef>
                <a:spcPts val="0"/>
              </a:spcBef>
              <a:spcAft>
                <a:spcPts val="0"/>
              </a:spcAft>
              <a:buSzPts val="2800"/>
              <a:buNone/>
              <a:defRPr sz="1400"/>
            </a:lvl7pPr>
            <a:lvl8pPr lvl="7" indent="0" rtl="0">
              <a:spcBef>
                <a:spcPts val="0"/>
              </a:spcBef>
              <a:spcAft>
                <a:spcPts val="0"/>
              </a:spcAft>
              <a:buSzPts val="2800"/>
              <a:buNone/>
              <a:defRPr sz="1400"/>
            </a:lvl8pPr>
            <a:lvl9pPr lvl="8" indent="0" rtl="0">
              <a:spcBef>
                <a:spcPts val="0"/>
              </a:spcBef>
              <a:spcAft>
                <a:spcPts val="0"/>
              </a:spcAft>
              <a:buSzPts val="2800"/>
              <a:buNone/>
              <a:defRPr sz="1400"/>
            </a:lvl9pPr>
          </a:lstStyle>
          <a:p>
            <a:endParaRPr/>
          </a:p>
        </p:txBody>
      </p:sp>
      <p:sp>
        <p:nvSpPr>
          <p:cNvPr id="428" name="Google Shape;428;p70"/>
          <p:cNvSpPr txBox="1">
            <a:spLocks noGrp="1"/>
          </p:cNvSpPr>
          <p:nvPr>
            <p:ph type="body" idx="1"/>
          </p:nvPr>
        </p:nvSpPr>
        <p:spPr>
          <a:xfrm>
            <a:off x="410400" y="1012721"/>
            <a:ext cx="8229600" cy="35889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500"/>
              </a:spcBef>
              <a:spcAft>
                <a:spcPts val="0"/>
              </a:spcAft>
              <a:buClr>
                <a:srgbClr val="EC008C"/>
              </a:buClr>
              <a:buSzPts val="1500"/>
              <a:buFont typeface="Verdana"/>
              <a:buChar char="›"/>
              <a:defRPr sz="1500" b="0" i="0" u="none" strike="noStrike" cap="none">
                <a:solidFill>
                  <a:schemeClr val="dk1"/>
                </a:solidFill>
                <a:latin typeface="Arial"/>
                <a:ea typeface="Arial"/>
                <a:cs typeface="Arial"/>
                <a:sym typeface="Arial"/>
              </a:defRPr>
            </a:lvl1pPr>
            <a:lvl2pPr marL="914400" marR="0" lvl="1"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1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1600"/>
              </a:spcBef>
              <a:spcAft>
                <a:spcPts val="160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29" name="Google Shape;429;p7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430" name="Google Shape;430;p70"/>
          <p:cNvSpPr txBox="1">
            <a:spLocks noGrp="1"/>
          </p:cNvSpPr>
          <p:nvPr>
            <p:ph type="ftr" idx="11"/>
          </p:nvPr>
        </p:nvSpPr>
        <p:spPr>
          <a:xfrm>
            <a:off x="1212007" y="4860000"/>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500" cap="none">
                <a:solidFill>
                  <a:schemeClr val="dk1"/>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431" name="Google Shape;431;p70"/>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500">
                <a:solidFill>
                  <a:srgbClr val="888888"/>
                </a:solidFill>
                <a:latin typeface="Arial"/>
                <a:ea typeface="Arial"/>
                <a:cs typeface="Arial"/>
                <a:sym typeface="Arial"/>
              </a:defRPr>
            </a:lvl1pPr>
            <a:lvl2pPr marL="0" marR="0" lvl="1" indent="0" algn="l" rtl="0">
              <a:spcBef>
                <a:spcPts val="0"/>
              </a:spcBef>
              <a:buNone/>
              <a:defRPr sz="500">
                <a:solidFill>
                  <a:srgbClr val="888888"/>
                </a:solidFill>
                <a:latin typeface="Arial"/>
                <a:ea typeface="Arial"/>
                <a:cs typeface="Arial"/>
                <a:sym typeface="Arial"/>
              </a:defRPr>
            </a:lvl2pPr>
            <a:lvl3pPr marL="0" marR="0" lvl="2" indent="0" algn="l" rtl="0">
              <a:spcBef>
                <a:spcPts val="0"/>
              </a:spcBef>
              <a:buNone/>
              <a:defRPr sz="500">
                <a:solidFill>
                  <a:srgbClr val="888888"/>
                </a:solidFill>
                <a:latin typeface="Arial"/>
                <a:ea typeface="Arial"/>
                <a:cs typeface="Arial"/>
                <a:sym typeface="Arial"/>
              </a:defRPr>
            </a:lvl3pPr>
            <a:lvl4pPr marL="0" marR="0" lvl="3" indent="0" algn="l" rtl="0">
              <a:spcBef>
                <a:spcPts val="0"/>
              </a:spcBef>
              <a:buNone/>
              <a:defRPr sz="500">
                <a:solidFill>
                  <a:srgbClr val="888888"/>
                </a:solidFill>
                <a:latin typeface="Arial"/>
                <a:ea typeface="Arial"/>
                <a:cs typeface="Arial"/>
                <a:sym typeface="Arial"/>
              </a:defRPr>
            </a:lvl4pPr>
            <a:lvl5pPr marL="0" marR="0" lvl="4" indent="0" algn="l" rtl="0">
              <a:spcBef>
                <a:spcPts val="0"/>
              </a:spcBef>
              <a:buNone/>
              <a:defRPr sz="500">
                <a:solidFill>
                  <a:srgbClr val="888888"/>
                </a:solidFill>
                <a:latin typeface="Arial"/>
                <a:ea typeface="Arial"/>
                <a:cs typeface="Arial"/>
                <a:sym typeface="Arial"/>
              </a:defRPr>
            </a:lvl5pPr>
            <a:lvl6pPr marL="0" marR="0" lvl="5" indent="0" algn="l" rtl="0">
              <a:spcBef>
                <a:spcPts val="0"/>
              </a:spcBef>
              <a:buNone/>
              <a:defRPr sz="500">
                <a:solidFill>
                  <a:srgbClr val="888888"/>
                </a:solidFill>
                <a:latin typeface="Arial"/>
                <a:ea typeface="Arial"/>
                <a:cs typeface="Arial"/>
                <a:sym typeface="Arial"/>
              </a:defRPr>
            </a:lvl6pPr>
            <a:lvl7pPr marL="0" marR="0" lvl="6" indent="0" algn="l" rtl="0">
              <a:spcBef>
                <a:spcPts val="0"/>
              </a:spcBef>
              <a:buNone/>
              <a:defRPr sz="500">
                <a:solidFill>
                  <a:srgbClr val="888888"/>
                </a:solidFill>
                <a:latin typeface="Arial"/>
                <a:ea typeface="Arial"/>
                <a:cs typeface="Arial"/>
                <a:sym typeface="Arial"/>
              </a:defRPr>
            </a:lvl7pPr>
            <a:lvl8pPr marL="0" marR="0" lvl="7" indent="0" algn="l" rtl="0">
              <a:spcBef>
                <a:spcPts val="0"/>
              </a:spcBef>
              <a:buNone/>
              <a:defRPr sz="500">
                <a:solidFill>
                  <a:srgbClr val="888888"/>
                </a:solidFill>
                <a:latin typeface="Arial"/>
                <a:ea typeface="Arial"/>
                <a:cs typeface="Arial"/>
                <a:sym typeface="Arial"/>
              </a:defRPr>
            </a:lvl8pPr>
            <a:lvl9pPr marL="0" marR="0" lvl="8" indent="0" algn="l" rtl="0">
              <a:spcBef>
                <a:spcPts val="0"/>
              </a:spcBef>
              <a:buNone/>
              <a:defRPr sz="5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441"/>
        <p:cNvGrpSpPr/>
        <p:nvPr/>
      </p:nvGrpSpPr>
      <p:grpSpPr>
        <a:xfrm>
          <a:off x="0" y="0"/>
          <a:ext cx="0" cy="0"/>
          <a:chOff x="0" y="0"/>
          <a:chExt cx="0" cy="0"/>
        </a:xfrm>
      </p:grpSpPr>
      <p:grpSp>
        <p:nvGrpSpPr>
          <p:cNvPr id="442" name="Google Shape;442;p72"/>
          <p:cNvGrpSpPr/>
          <p:nvPr/>
        </p:nvGrpSpPr>
        <p:grpSpPr>
          <a:xfrm>
            <a:off x="5625149" y="1187961"/>
            <a:ext cx="3518466" cy="3955330"/>
            <a:chOff x="4549776" y="1686637"/>
            <a:chExt cx="4598100" cy="5169015"/>
          </a:xfrm>
        </p:grpSpPr>
        <p:pic>
          <p:nvPicPr>
            <p:cNvPr id="443" name="Google Shape;443;p72"/>
            <p:cNvPicPr preferRelativeResize="0"/>
            <p:nvPr/>
          </p:nvPicPr>
          <p:blipFill rotWithShape="1">
            <a:blip r:embed="rId2">
              <a:alphaModFix/>
            </a:blip>
            <a:srcRect/>
            <a:stretch/>
          </p:blipFill>
          <p:spPr>
            <a:xfrm>
              <a:off x="4657715" y="1686637"/>
              <a:ext cx="4486200" cy="5169000"/>
            </a:xfrm>
            <a:prstGeom prst="rect">
              <a:avLst/>
            </a:prstGeom>
            <a:noFill/>
            <a:ln>
              <a:noFill/>
            </a:ln>
          </p:spPr>
        </p:pic>
        <p:sp>
          <p:nvSpPr>
            <p:cNvPr id="444" name="Google Shape;444;p72"/>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45" name="Google Shape;445;p72"/>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446" name="Google Shape;446;p72"/>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1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0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9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447" name="Google Shape;447;p72"/>
          <p:cNvPicPr preferRelativeResize="0"/>
          <p:nvPr/>
        </p:nvPicPr>
        <p:blipFill rotWithShape="1">
          <a:blip r:embed="rId3">
            <a:alphaModFix/>
          </a:blip>
          <a:srcRect/>
          <a:stretch/>
        </p:blipFill>
        <p:spPr>
          <a:xfrm>
            <a:off x="457200" y="313203"/>
            <a:ext cx="1172100" cy="257700"/>
          </a:xfrm>
          <a:prstGeom prst="rect">
            <a:avLst/>
          </a:prstGeom>
          <a:noFill/>
          <a:ln>
            <a:noFill/>
          </a:ln>
        </p:spPr>
      </p:pic>
      <p:sp>
        <p:nvSpPr>
          <p:cNvPr id="448" name="Google Shape;448;p72"/>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449" name="Google Shape;449;p72"/>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450" name="Google Shape;450;p72"/>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451"/>
        <p:cNvGrpSpPr/>
        <p:nvPr/>
      </p:nvGrpSpPr>
      <p:grpSpPr>
        <a:xfrm>
          <a:off x="0" y="0"/>
          <a:ext cx="0" cy="0"/>
          <a:chOff x="0" y="0"/>
          <a:chExt cx="0" cy="0"/>
        </a:xfrm>
      </p:grpSpPr>
      <p:sp>
        <p:nvSpPr>
          <p:cNvPr id="452" name="Google Shape;452;p73"/>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453" name="Google Shape;453;p73"/>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9pPr>
          </a:lstStyle>
          <a:p>
            <a:endParaRPr/>
          </a:p>
        </p:txBody>
      </p:sp>
      <p:sp>
        <p:nvSpPr>
          <p:cNvPr id="454" name="Google Shape;454;p7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5" name="Google Shape;455;p73"/>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6" name="Google Shape;456;p73"/>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457"/>
        <p:cNvGrpSpPr/>
        <p:nvPr/>
      </p:nvGrpSpPr>
      <p:grpSpPr>
        <a:xfrm>
          <a:off x="0" y="0"/>
          <a:ext cx="0" cy="0"/>
          <a:chOff x="0" y="0"/>
          <a:chExt cx="0" cy="0"/>
        </a:xfrm>
      </p:grpSpPr>
      <p:pic>
        <p:nvPicPr>
          <p:cNvPr id="458" name="Google Shape;458;p74"/>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459" name="Google Shape;459;p74"/>
          <p:cNvSpPr txBox="1">
            <a:spLocks noGrp="1"/>
          </p:cNvSpPr>
          <p:nvPr>
            <p:ph type="body" idx="1"/>
          </p:nvPr>
        </p:nvSpPr>
        <p:spPr>
          <a:xfrm>
            <a:off x="613083" y="4142527"/>
            <a:ext cx="2784000" cy="709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460" name="Google Shape;460;p74"/>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461" name="Google Shape;461;p74"/>
          <p:cNvGrpSpPr/>
          <p:nvPr/>
        </p:nvGrpSpPr>
        <p:grpSpPr>
          <a:xfrm>
            <a:off x="5978293" y="2540491"/>
            <a:ext cx="3614216" cy="2706438"/>
            <a:chOff x="5378603" y="3749003"/>
            <a:chExt cx="4301102" cy="3220800"/>
          </a:xfrm>
        </p:grpSpPr>
        <p:pic>
          <p:nvPicPr>
            <p:cNvPr id="462" name="Google Shape;462;p74"/>
            <p:cNvPicPr preferRelativeResize="0"/>
            <p:nvPr/>
          </p:nvPicPr>
          <p:blipFill rotWithShape="1">
            <a:blip r:embed="rId3">
              <a:alphaModFix/>
            </a:blip>
            <a:srcRect/>
            <a:stretch/>
          </p:blipFill>
          <p:spPr>
            <a:xfrm>
              <a:off x="5378603" y="3871931"/>
              <a:ext cx="3767400" cy="2974800"/>
            </a:xfrm>
            <a:prstGeom prst="rect">
              <a:avLst/>
            </a:prstGeom>
            <a:noFill/>
            <a:ln>
              <a:noFill/>
            </a:ln>
          </p:spPr>
        </p:pic>
        <p:sp>
          <p:nvSpPr>
            <p:cNvPr id="463" name="Google Shape;463;p74"/>
            <p:cNvSpPr/>
            <p:nvPr/>
          </p:nvSpPr>
          <p:spPr>
            <a:xfrm rot="3553474">
              <a:off x="6934344" y="3210676"/>
              <a:ext cx="1189624" cy="4297453"/>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tel og innhold #2">
  <p:cSld name="Tittel og innhold #2">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314004" y="420292"/>
            <a:ext cx="2097756" cy="415170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63" name="Google Shape;63;p8"/>
          <p:cNvSpPr txBox="1">
            <a:spLocks noGrp="1"/>
          </p:cNvSpPr>
          <p:nvPr>
            <p:ph type="body" idx="1"/>
          </p:nvPr>
        </p:nvSpPr>
        <p:spPr>
          <a:xfrm>
            <a:off x="2808001" y="771550"/>
            <a:ext cx="5945475" cy="379842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64" name="Google Shape;64;p8"/>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8"/>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8"/>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67" name="Google Shape;67;p8"/>
          <p:cNvCxnSpPr/>
          <p:nvPr/>
        </p:nvCxnSpPr>
        <p:spPr>
          <a:xfrm>
            <a:off x="2520000" y="405000"/>
            <a:ext cx="0" cy="4185000"/>
          </a:xfrm>
          <a:prstGeom prst="straightConnector1">
            <a:avLst/>
          </a:prstGeom>
          <a:noFill/>
          <a:ln w="9525" cap="flat" cmpd="sng">
            <a:solidFill>
              <a:schemeClr val="dk1"/>
            </a:solidFill>
            <a:prstDash val="solid"/>
            <a:round/>
            <a:headEnd type="none" w="sm" len="sm"/>
            <a:tailEnd type="none" w="sm" len="sm"/>
          </a:ln>
        </p:spPr>
      </p:cxnSp>
      <p:sp>
        <p:nvSpPr>
          <p:cNvPr id="68" name="Google Shape;68;p8"/>
          <p:cNvSpPr txBox="1">
            <a:spLocks noGrp="1"/>
          </p:cNvSpPr>
          <p:nvPr>
            <p:ph type="body" idx="2"/>
          </p:nvPr>
        </p:nvSpPr>
        <p:spPr>
          <a:xfrm>
            <a:off x="2808000" y="411956"/>
            <a:ext cx="5965200" cy="277200"/>
          </a:xfrm>
          <a:prstGeom prst="rect">
            <a:avLst/>
          </a:prstGeom>
          <a:solidFill>
            <a:schemeClr val="dk1"/>
          </a:solidFill>
          <a:ln>
            <a:noFill/>
          </a:ln>
        </p:spPr>
        <p:txBody>
          <a:bodyPr spcFirstLastPara="1" wrap="square" lIns="91425" tIns="91425" rIns="91425" bIns="91425" anchor="ctr"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400" b="1" i="0" u="none" strike="noStrike" cap="none">
                <a:solidFill>
                  <a:schemeClr val="lt1"/>
                </a:solidFill>
                <a:latin typeface="Arial"/>
                <a:ea typeface="Arial"/>
                <a:cs typeface="Arial"/>
                <a:sym typeface="Arial"/>
              </a:defRPr>
            </a:lvl1pPr>
            <a:lvl2pPr marL="914400" marR="0" lvl="1"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69" name="Google Shape;69;p8"/>
          <p:cNvSpPr txBox="1"/>
          <p:nvPr/>
        </p:nvSpPr>
        <p:spPr>
          <a:xfrm>
            <a:off x="426909" y="4860499"/>
            <a:ext cx="216024" cy="10002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70" name="Google Shape;70;p8"/>
          <p:cNvPicPr preferRelativeResize="0"/>
          <p:nvPr/>
        </p:nvPicPr>
        <p:blipFill rotWithShape="1">
          <a:blip r:embed="rId2">
            <a:alphaModFix/>
          </a:blip>
          <a:srcRect/>
          <a:stretch/>
        </p:blipFill>
        <p:spPr>
          <a:xfrm>
            <a:off x="8133900" y="4857300"/>
            <a:ext cx="519570" cy="11638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Forside - Svart">
  <p:cSld name="Forside - Svart">
    <p:bg>
      <p:bgPr>
        <a:solidFill>
          <a:schemeClr val="dk1"/>
        </a:solidFill>
        <a:effectLst/>
      </p:bgPr>
    </p:bg>
    <p:spTree>
      <p:nvGrpSpPr>
        <p:cNvPr id="1" name="Shape 464"/>
        <p:cNvGrpSpPr/>
        <p:nvPr/>
      </p:nvGrpSpPr>
      <p:grpSpPr>
        <a:xfrm>
          <a:off x="0" y="0"/>
          <a:ext cx="0" cy="0"/>
          <a:chOff x="0" y="0"/>
          <a:chExt cx="0" cy="0"/>
        </a:xfrm>
      </p:grpSpPr>
      <p:sp>
        <p:nvSpPr>
          <p:cNvPr id="465" name="Google Shape;465;p75"/>
          <p:cNvSpPr txBox="1">
            <a:spLocks noGrp="1"/>
          </p:cNvSpPr>
          <p:nvPr>
            <p:ph type="ctrTitle"/>
          </p:nvPr>
        </p:nvSpPr>
        <p:spPr>
          <a:xfrm>
            <a:off x="406800" y="771550"/>
            <a:ext cx="8319600" cy="1284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466" name="Google Shape;466;p75"/>
          <p:cNvSpPr txBox="1">
            <a:spLocks noGrp="1"/>
          </p:cNvSpPr>
          <p:nvPr>
            <p:ph type="subTitle" idx="1"/>
          </p:nvPr>
        </p:nvSpPr>
        <p:spPr>
          <a:xfrm>
            <a:off x="404984" y="2053098"/>
            <a:ext cx="83202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467" name="Google Shape;467;p75"/>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468" name="Google Shape;468;p75"/>
          <p:cNvSpPr txBox="1">
            <a:spLocks noGrp="1"/>
          </p:cNvSpPr>
          <p:nvPr>
            <p:ph type="body" idx="2"/>
          </p:nvPr>
        </p:nvSpPr>
        <p:spPr>
          <a:xfrm>
            <a:off x="478630" y="4441067"/>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469" name="Google Shape;469;p75"/>
          <p:cNvCxnSpPr/>
          <p:nvPr/>
        </p:nvCxnSpPr>
        <p:spPr>
          <a:xfrm>
            <a:off x="406800" y="4479167"/>
            <a:ext cx="0" cy="291600"/>
          </a:xfrm>
          <a:prstGeom prst="straightConnector1">
            <a:avLst/>
          </a:prstGeom>
          <a:noFill/>
          <a:ln w="9525" cap="flat" cmpd="sng">
            <a:solidFill>
              <a:schemeClr val="lt1"/>
            </a:solidFill>
            <a:prstDash val="solid"/>
            <a:round/>
            <a:headEnd type="none" w="sm" len="sm"/>
            <a:tailEnd type="none" w="sm" len="sm"/>
          </a:ln>
        </p:spPr>
      </p:cxnSp>
      <p:sp>
        <p:nvSpPr>
          <p:cNvPr id="470" name="Google Shape;470;p75"/>
          <p:cNvSpPr txBox="1">
            <a:spLocks noGrp="1"/>
          </p:cNvSpPr>
          <p:nvPr>
            <p:ph type="body" idx="3"/>
          </p:nvPr>
        </p:nvSpPr>
        <p:spPr>
          <a:xfrm>
            <a:off x="478630" y="4634139"/>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grpSp>
        <p:nvGrpSpPr>
          <p:cNvPr id="471" name="Google Shape;471;p75"/>
          <p:cNvGrpSpPr/>
          <p:nvPr/>
        </p:nvGrpSpPr>
        <p:grpSpPr>
          <a:xfrm>
            <a:off x="5625149" y="1187961"/>
            <a:ext cx="3518466" cy="3955330"/>
            <a:chOff x="4549776" y="1686637"/>
            <a:chExt cx="4598100" cy="5169015"/>
          </a:xfrm>
        </p:grpSpPr>
        <p:pic>
          <p:nvPicPr>
            <p:cNvPr id="472" name="Google Shape;472;p75"/>
            <p:cNvPicPr preferRelativeResize="0"/>
            <p:nvPr/>
          </p:nvPicPr>
          <p:blipFill rotWithShape="1">
            <a:blip r:embed="rId3">
              <a:alphaModFix/>
            </a:blip>
            <a:srcRect/>
            <a:stretch/>
          </p:blipFill>
          <p:spPr>
            <a:xfrm>
              <a:off x="4657715" y="1686637"/>
              <a:ext cx="4486200" cy="5169000"/>
            </a:xfrm>
            <a:prstGeom prst="rect">
              <a:avLst/>
            </a:prstGeom>
            <a:noFill/>
            <a:ln>
              <a:noFill/>
            </a:ln>
          </p:spPr>
        </p:pic>
        <p:sp>
          <p:nvSpPr>
            <p:cNvPr id="473" name="Google Shape;473;p75"/>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killeside #1">
  <p:cSld name="Skilleside #1">
    <p:spTree>
      <p:nvGrpSpPr>
        <p:cNvPr id="1" name="Shape 474"/>
        <p:cNvGrpSpPr/>
        <p:nvPr/>
      </p:nvGrpSpPr>
      <p:grpSpPr>
        <a:xfrm>
          <a:off x="0" y="0"/>
          <a:ext cx="0" cy="0"/>
          <a:chOff x="0" y="0"/>
          <a:chExt cx="0" cy="0"/>
        </a:xfrm>
      </p:grpSpPr>
      <p:sp>
        <p:nvSpPr>
          <p:cNvPr id="475" name="Google Shape;475;p76"/>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476" name="Google Shape;476;p76"/>
          <p:cNvGrpSpPr/>
          <p:nvPr/>
        </p:nvGrpSpPr>
        <p:grpSpPr>
          <a:xfrm>
            <a:off x="4021810" y="1026555"/>
            <a:ext cx="5573649" cy="4126418"/>
            <a:chOff x="2013908" y="1123711"/>
            <a:chExt cx="7759500" cy="5744700"/>
          </a:xfrm>
        </p:grpSpPr>
        <p:pic>
          <p:nvPicPr>
            <p:cNvPr id="477" name="Google Shape;477;p76"/>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478" name="Google Shape;478;p76"/>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479"/>
        <p:cNvGrpSpPr/>
        <p:nvPr/>
      </p:nvGrpSpPr>
      <p:grpSpPr>
        <a:xfrm>
          <a:off x="0" y="0"/>
          <a:ext cx="0" cy="0"/>
          <a:chOff x="0" y="0"/>
          <a:chExt cx="0" cy="0"/>
        </a:xfrm>
      </p:grpSpPr>
      <p:sp>
        <p:nvSpPr>
          <p:cNvPr id="480" name="Google Shape;480;p77"/>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481" name="Google Shape;481;p77"/>
          <p:cNvGrpSpPr/>
          <p:nvPr/>
        </p:nvGrpSpPr>
        <p:grpSpPr>
          <a:xfrm>
            <a:off x="4021810" y="1026555"/>
            <a:ext cx="5573649" cy="4126418"/>
            <a:chOff x="2013908" y="1123711"/>
            <a:chExt cx="7759500" cy="5744700"/>
          </a:xfrm>
        </p:grpSpPr>
        <p:pic>
          <p:nvPicPr>
            <p:cNvPr id="482" name="Google Shape;482;p77"/>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483" name="Google Shape;483;p77"/>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tel og innhold #2">
  <p:cSld name="Tittel og innhold #2">
    <p:spTree>
      <p:nvGrpSpPr>
        <p:cNvPr id="1" name="Shape 484"/>
        <p:cNvGrpSpPr/>
        <p:nvPr/>
      </p:nvGrpSpPr>
      <p:grpSpPr>
        <a:xfrm>
          <a:off x="0" y="0"/>
          <a:ext cx="0" cy="0"/>
          <a:chOff x="0" y="0"/>
          <a:chExt cx="0" cy="0"/>
        </a:xfrm>
      </p:grpSpPr>
      <p:sp>
        <p:nvSpPr>
          <p:cNvPr id="485" name="Google Shape;485;p78"/>
          <p:cNvSpPr txBox="1">
            <a:spLocks noGrp="1"/>
          </p:cNvSpPr>
          <p:nvPr>
            <p:ph type="title"/>
          </p:nvPr>
        </p:nvSpPr>
        <p:spPr>
          <a:xfrm>
            <a:off x="314004" y="420292"/>
            <a:ext cx="2097900" cy="4151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486" name="Google Shape;486;p78"/>
          <p:cNvSpPr txBox="1">
            <a:spLocks noGrp="1"/>
          </p:cNvSpPr>
          <p:nvPr>
            <p:ph type="body" idx="1"/>
          </p:nvPr>
        </p:nvSpPr>
        <p:spPr>
          <a:xfrm>
            <a:off x="2808001" y="771550"/>
            <a:ext cx="5945400" cy="3798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87" name="Google Shape;487;p78"/>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8" name="Google Shape;488;p78"/>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9" name="Google Shape;489;p78"/>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490" name="Google Shape;490;p78"/>
          <p:cNvCxnSpPr/>
          <p:nvPr/>
        </p:nvCxnSpPr>
        <p:spPr>
          <a:xfrm>
            <a:off x="2520000" y="405000"/>
            <a:ext cx="0" cy="4185000"/>
          </a:xfrm>
          <a:prstGeom prst="straightConnector1">
            <a:avLst/>
          </a:prstGeom>
          <a:noFill/>
          <a:ln w="9525" cap="flat" cmpd="sng">
            <a:solidFill>
              <a:schemeClr val="dk1"/>
            </a:solidFill>
            <a:prstDash val="solid"/>
            <a:round/>
            <a:headEnd type="none" w="sm" len="sm"/>
            <a:tailEnd type="none" w="sm" len="sm"/>
          </a:ln>
        </p:spPr>
      </p:cxnSp>
      <p:sp>
        <p:nvSpPr>
          <p:cNvPr id="491" name="Google Shape;491;p78"/>
          <p:cNvSpPr txBox="1">
            <a:spLocks noGrp="1"/>
          </p:cNvSpPr>
          <p:nvPr>
            <p:ph type="body" idx="2"/>
          </p:nvPr>
        </p:nvSpPr>
        <p:spPr>
          <a:xfrm>
            <a:off x="2808000" y="411956"/>
            <a:ext cx="5965200" cy="277200"/>
          </a:xfrm>
          <a:prstGeom prst="rect">
            <a:avLst/>
          </a:prstGeom>
          <a:solidFill>
            <a:schemeClr val="dk1"/>
          </a:solidFill>
          <a:ln>
            <a:noFill/>
          </a:ln>
        </p:spPr>
        <p:txBody>
          <a:bodyPr spcFirstLastPara="1" wrap="square" lIns="91425" tIns="91425" rIns="91425" bIns="91425" anchor="ctr"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400" b="1" i="0" u="none" strike="noStrike" cap="none">
                <a:solidFill>
                  <a:schemeClr val="lt1"/>
                </a:solidFill>
                <a:latin typeface="Arial"/>
                <a:ea typeface="Arial"/>
                <a:cs typeface="Arial"/>
                <a:sym typeface="Arial"/>
              </a:defRPr>
            </a:lvl1pPr>
            <a:lvl2pPr marL="914400" marR="0" lvl="1"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92" name="Google Shape;492;p78"/>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493" name="Google Shape;493;p78"/>
          <p:cNvPicPr preferRelativeResize="0"/>
          <p:nvPr/>
        </p:nvPicPr>
        <p:blipFill rotWithShape="1">
          <a:blip r:embed="rId2">
            <a:alphaModFix/>
          </a:blip>
          <a:srcRect/>
          <a:stretch/>
        </p:blipFill>
        <p:spPr>
          <a:xfrm>
            <a:off x="8133900" y="4857300"/>
            <a:ext cx="519600" cy="1164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494"/>
        <p:cNvGrpSpPr/>
        <p:nvPr/>
      </p:nvGrpSpPr>
      <p:grpSpPr>
        <a:xfrm>
          <a:off x="0" y="0"/>
          <a:ext cx="0" cy="0"/>
          <a:chOff x="0" y="0"/>
          <a:chExt cx="0" cy="0"/>
        </a:xfrm>
      </p:grpSpPr>
      <p:sp>
        <p:nvSpPr>
          <p:cNvPr id="495" name="Google Shape;495;p79"/>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496" name="Google Shape;496;p79"/>
          <p:cNvSpPr txBox="1">
            <a:spLocks noGrp="1"/>
          </p:cNvSpPr>
          <p:nvPr>
            <p:ph type="body" idx="1"/>
          </p:nvPr>
        </p:nvSpPr>
        <p:spPr>
          <a:xfrm>
            <a:off x="4104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97" name="Google Shape;497;p79"/>
          <p:cNvSpPr txBox="1">
            <a:spLocks noGrp="1"/>
          </p:cNvSpPr>
          <p:nvPr>
            <p:ph type="body" idx="2"/>
          </p:nvPr>
        </p:nvSpPr>
        <p:spPr>
          <a:xfrm>
            <a:off x="46482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98" name="Google Shape;498;p79"/>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9" name="Google Shape;499;p79"/>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0" name="Google Shape;500;p79"/>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501"/>
        <p:cNvGrpSpPr/>
        <p:nvPr/>
      </p:nvGrpSpPr>
      <p:grpSpPr>
        <a:xfrm>
          <a:off x="0" y="0"/>
          <a:ext cx="0" cy="0"/>
          <a:chOff x="0" y="0"/>
          <a:chExt cx="0" cy="0"/>
        </a:xfrm>
      </p:grpSpPr>
      <p:sp>
        <p:nvSpPr>
          <p:cNvPr id="502" name="Google Shape;502;p80"/>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503" name="Google Shape;503;p80"/>
          <p:cNvSpPr txBox="1">
            <a:spLocks noGrp="1"/>
          </p:cNvSpPr>
          <p:nvPr>
            <p:ph type="body" idx="1"/>
          </p:nvPr>
        </p:nvSpPr>
        <p:spPr>
          <a:xfrm>
            <a:off x="410400" y="897565"/>
            <a:ext cx="40401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504" name="Google Shape;504;p80"/>
          <p:cNvSpPr txBox="1">
            <a:spLocks noGrp="1"/>
          </p:cNvSpPr>
          <p:nvPr>
            <p:ph type="body" idx="2"/>
          </p:nvPr>
        </p:nvSpPr>
        <p:spPr>
          <a:xfrm>
            <a:off x="410400" y="1500191"/>
            <a:ext cx="40401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05" name="Google Shape;505;p80"/>
          <p:cNvSpPr txBox="1">
            <a:spLocks noGrp="1"/>
          </p:cNvSpPr>
          <p:nvPr>
            <p:ph type="body" idx="3"/>
          </p:nvPr>
        </p:nvSpPr>
        <p:spPr>
          <a:xfrm>
            <a:off x="4647607" y="897565"/>
            <a:ext cx="40419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506" name="Google Shape;506;p80"/>
          <p:cNvSpPr txBox="1">
            <a:spLocks noGrp="1"/>
          </p:cNvSpPr>
          <p:nvPr>
            <p:ph type="body" idx="4"/>
          </p:nvPr>
        </p:nvSpPr>
        <p:spPr>
          <a:xfrm>
            <a:off x="4647607" y="1500191"/>
            <a:ext cx="40419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07" name="Google Shape;507;p8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8" name="Google Shape;508;p80"/>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9" name="Google Shape;509;p80"/>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510"/>
        <p:cNvGrpSpPr/>
        <p:nvPr/>
      </p:nvGrpSpPr>
      <p:grpSpPr>
        <a:xfrm>
          <a:off x="0" y="0"/>
          <a:ext cx="0" cy="0"/>
          <a:chOff x="0" y="0"/>
          <a:chExt cx="0" cy="0"/>
        </a:xfrm>
      </p:grpSpPr>
      <p:sp>
        <p:nvSpPr>
          <p:cNvPr id="511" name="Google Shape;511;p81"/>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512" name="Google Shape;512;p8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1"/>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1"/>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15"/>
        <p:cNvGrpSpPr/>
        <p:nvPr/>
      </p:nvGrpSpPr>
      <p:grpSpPr>
        <a:xfrm>
          <a:off x="0" y="0"/>
          <a:ext cx="0" cy="0"/>
          <a:chOff x="0" y="0"/>
          <a:chExt cx="0" cy="0"/>
        </a:xfrm>
      </p:grpSpPr>
      <p:sp>
        <p:nvSpPr>
          <p:cNvPr id="516" name="Google Shape;516;p8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7" name="Google Shape;517;p82"/>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8" name="Google Shape;518;p82"/>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528"/>
        <p:cNvGrpSpPr/>
        <p:nvPr/>
      </p:nvGrpSpPr>
      <p:grpSpPr>
        <a:xfrm>
          <a:off x="0" y="0"/>
          <a:ext cx="0" cy="0"/>
          <a:chOff x="0" y="0"/>
          <a:chExt cx="0" cy="0"/>
        </a:xfrm>
      </p:grpSpPr>
      <p:grpSp>
        <p:nvGrpSpPr>
          <p:cNvPr id="529" name="Google Shape;529;p84"/>
          <p:cNvGrpSpPr/>
          <p:nvPr/>
        </p:nvGrpSpPr>
        <p:grpSpPr>
          <a:xfrm>
            <a:off x="5625149" y="1187961"/>
            <a:ext cx="3518466" cy="3955330"/>
            <a:chOff x="4549776" y="1686637"/>
            <a:chExt cx="4598100" cy="5169015"/>
          </a:xfrm>
        </p:grpSpPr>
        <p:pic>
          <p:nvPicPr>
            <p:cNvPr id="530" name="Google Shape;530;p84"/>
            <p:cNvPicPr preferRelativeResize="0"/>
            <p:nvPr/>
          </p:nvPicPr>
          <p:blipFill rotWithShape="1">
            <a:blip r:embed="rId2">
              <a:alphaModFix/>
            </a:blip>
            <a:srcRect/>
            <a:stretch/>
          </p:blipFill>
          <p:spPr>
            <a:xfrm>
              <a:off x="4657715" y="1686637"/>
              <a:ext cx="4486200" cy="5169000"/>
            </a:xfrm>
            <a:prstGeom prst="rect">
              <a:avLst/>
            </a:prstGeom>
            <a:noFill/>
            <a:ln>
              <a:noFill/>
            </a:ln>
          </p:spPr>
        </p:pic>
        <p:sp>
          <p:nvSpPr>
            <p:cNvPr id="531" name="Google Shape;531;p84"/>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32" name="Google Shape;532;p84"/>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533" name="Google Shape;533;p84"/>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1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0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9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534" name="Google Shape;534;p84"/>
          <p:cNvPicPr preferRelativeResize="0"/>
          <p:nvPr/>
        </p:nvPicPr>
        <p:blipFill rotWithShape="1">
          <a:blip r:embed="rId3">
            <a:alphaModFix/>
          </a:blip>
          <a:srcRect/>
          <a:stretch/>
        </p:blipFill>
        <p:spPr>
          <a:xfrm>
            <a:off x="457200" y="313203"/>
            <a:ext cx="1172100" cy="257700"/>
          </a:xfrm>
          <a:prstGeom prst="rect">
            <a:avLst/>
          </a:prstGeom>
          <a:noFill/>
          <a:ln>
            <a:noFill/>
          </a:ln>
        </p:spPr>
      </p:pic>
      <p:sp>
        <p:nvSpPr>
          <p:cNvPr id="535" name="Google Shape;535;p84"/>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536" name="Google Shape;536;p84"/>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537" name="Google Shape;537;p84"/>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538"/>
        <p:cNvGrpSpPr/>
        <p:nvPr/>
      </p:nvGrpSpPr>
      <p:grpSpPr>
        <a:xfrm>
          <a:off x="0" y="0"/>
          <a:ext cx="0" cy="0"/>
          <a:chOff x="0" y="0"/>
          <a:chExt cx="0" cy="0"/>
        </a:xfrm>
      </p:grpSpPr>
      <p:sp>
        <p:nvSpPr>
          <p:cNvPr id="539" name="Google Shape;539;p85"/>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540" name="Google Shape;540;p85"/>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9pPr>
          </a:lstStyle>
          <a:p>
            <a:endParaRPr/>
          </a:p>
        </p:txBody>
      </p:sp>
      <p:sp>
        <p:nvSpPr>
          <p:cNvPr id="541" name="Google Shape;541;p85"/>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2" name="Google Shape;542;p85"/>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3" name="Google Shape;543;p85"/>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73" name="Google Shape;73;p9"/>
          <p:cNvSpPr txBox="1">
            <a:spLocks noGrp="1"/>
          </p:cNvSpPr>
          <p:nvPr>
            <p:ph type="body" idx="1"/>
          </p:nvPr>
        </p:nvSpPr>
        <p:spPr>
          <a:xfrm>
            <a:off x="410400" y="1012500"/>
            <a:ext cx="4038600" cy="3394472"/>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74" name="Google Shape;74;p9"/>
          <p:cNvSpPr txBox="1">
            <a:spLocks noGrp="1"/>
          </p:cNvSpPr>
          <p:nvPr>
            <p:ph type="body" idx="2"/>
          </p:nvPr>
        </p:nvSpPr>
        <p:spPr>
          <a:xfrm>
            <a:off x="4648200" y="1012500"/>
            <a:ext cx="4038600" cy="3394472"/>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75" name="Google Shape;75;p9"/>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9"/>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9"/>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544"/>
        <p:cNvGrpSpPr/>
        <p:nvPr/>
      </p:nvGrpSpPr>
      <p:grpSpPr>
        <a:xfrm>
          <a:off x="0" y="0"/>
          <a:ext cx="0" cy="0"/>
          <a:chOff x="0" y="0"/>
          <a:chExt cx="0" cy="0"/>
        </a:xfrm>
      </p:grpSpPr>
      <p:pic>
        <p:nvPicPr>
          <p:cNvPr id="545" name="Google Shape;545;p86"/>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546" name="Google Shape;546;p86"/>
          <p:cNvSpPr txBox="1">
            <a:spLocks noGrp="1"/>
          </p:cNvSpPr>
          <p:nvPr>
            <p:ph type="body" idx="1"/>
          </p:nvPr>
        </p:nvSpPr>
        <p:spPr>
          <a:xfrm>
            <a:off x="613083" y="4142527"/>
            <a:ext cx="2784000" cy="709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547" name="Google Shape;547;p86"/>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548" name="Google Shape;548;p86"/>
          <p:cNvGrpSpPr/>
          <p:nvPr/>
        </p:nvGrpSpPr>
        <p:grpSpPr>
          <a:xfrm>
            <a:off x="5978293" y="2540491"/>
            <a:ext cx="3614216" cy="2706438"/>
            <a:chOff x="5378603" y="3749003"/>
            <a:chExt cx="4301102" cy="3220800"/>
          </a:xfrm>
        </p:grpSpPr>
        <p:pic>
          <p:nvPicPr>
            <p:cNvPr id="549" name="Google Shape;549;p86"/>
            <p:cNvPicPr preferRelativeResize="0"/>
            <p:nvPr/>
          </p:nvPicPr>
          <p:blipFill rotWithShape="1">
            <a:blip r:embed="rId3">
              <a:alphaModFix/>
            </a:blip>
            <a:srcRect/>
            <a:stretch/>
          </p:blipFill>
          <p:spPr>
            <a:xfrm>
              <a:off x="5378603" y="3871931"/>
              <a:ext cx="3767400" cy="2974800"/>
            </a:xfrm>
            <a:prstGeom prst="rect">
              <a:avLst/>
            </a:prstGeom>
            <a:noFill/>
            <a:ln>
              <a:noFill/>
            </a:ln>
          </p:spPr>
        </p:pic>
        <p:sp>
          <p:nvSpPr>
            <p:cNvPr id="550" name="Google Shape;550;p86"/>
            <p:cNvSpPr/>
            <p:nvPr/>
          </p:nvSpPr>
          <p:spPr>
            <a:xfrm rot="3553474">
              <a:off x="6934344" y="3210676"/>
              <a:ext cx="1189624" cy="4297453"/>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Forside - Svart">
  <p:cSld name="Forside - Svart">
    <p:bg>
      <p:bgPr>
        <a:solidFill>
          <a:schemeClr val="dk1"/>
        </a:solidFill>
        <a:effectLst/>
      </p:bgPr>
    </p:bg>
    <p:spTree>
      <p:nvGrpSpPr>
        <p:cNvPr id="1" name="Shape 551"/>
        <p:cNvGrpSpPr/>
        <p:nvPr/>
      </p:nvGrpSpPr>
      <p:grpSpPr>
        <a:xfrm>
          <a:off x="0" y="0"/>
          <a:ext cx="0" cy="0"/>
          <a:chOff x="0" y="0"/>
          <a:chExt cx="0" cy="0"/>
        </a:xfrm>
      </p:grpSpPr>
      <p:sp>
        <p:nvSpPr>
          <p:cNvPr id="552" name="Google Shape;552;p87"/>
          <p:cNvSpPr txBox="1">
            <a:spLocks noGrp="1"/>
          </p:cNvSpPr>
          <p:nvPr>
            <p:ph type="ctrTitle"/>
          </p:nvPr>
        </p:nvSpPr>
        <p:spPr>
          <a:xfrm>
            <a:off x="406800" y="771550"/>
            <a:ext cx="8319600" cy="1284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553" name="Google Shape;553;p87"/>
          <p:cNvSpPr txBox="1">
            <a:spLocks noGrp="1"/>
          </p:cNvSpPr>
          <p:nvPr>
            <p:ph type="subTitle" idx="1"/>
          </p:nvPr>
        </p:nvSpPr>
        <p:spPr>
          <a:xfrm>
            <a:off x="404984" y="2053098"/>
            <a:ext cx="83202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554" name="Google Shape;554;p87"/>
          <p:cNvPicPr preferRelativeResize="0"/>
          <p:nvPr/>
        </p:nvPicPr>
        <p:blipFill rotWithShape="1">
          <a:blip r:embed="rId2">
            <a:alphaModFix/>
          </a:blip>
          <a:srcRect/>
          <a:stretch/>
        </p:blipFill>
        <p:spPr>
          <a:xfrm>
            <a:off x="457200" y="313203"/>
            <a:ext cx="1172100" cy="257700"/>
          </a:xfrm>
          <a:prstGeom prst="rect">
            <a:avLst/>
          </a:prstGeom>
          <a:noFill/>
          <a:ln>
            <a:noFill/>
          </a:ln>
        </p:spPr>
      </p:pic>
      <p:sp>
        <p:nvSpPr>
          <p:cNvPr id="555" name="Google Shape;555;p87"/>
          <p:cNvSpPr txBox="1">
            <a:spLocks noGrp="1"/>
          </p:cNvSpPr>
          <p:nvPr>
            <p:ph type="body" idx="2"/>
          </p:nvPr>
        </p:nvSpPr>
        <p:spPr>
          <a:xfrm>
            <a:off x="478630" y="4441067"/>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56" name="Google Shape;556;p87"/>
          <p:cNvCxnSpPr/>
          <p:nvPr/>
        </p:nvCxnSpPr>
        <p:spPr>
          <a:xfrm>
            <a:off x="406800" y="4479167"/>
            <a:ext cx="0" cy="291600"/>
          </a:xfrm>
          <a:prstGeom prst="straightConnector1">
            <a:avLst/>
          </a:prstGeom>
          <a:noFill/>
          <a:ln w="9525" cap="flat" cmpd="sng">
            <a:solidFill>
              <a:schemeClr val="lt1"/>
            </a:solidFill>
            <a:prstDash val="solid"/>
            <a:round/>
            <a:headEnd type="none" w="sm" len="sm"/>
            <a:tailEnd type="none" w="sm" len="sm"/>
          </a:ln>
        </p:spPr>
      </p:cxnSp>
      <p:sp>
        <p:nvSpPr>
          <p:cNvPr id="557" name="Google Shape;557;p87"/>
          <p:cNvSpPr txBox="1">
            <a:spLocks noGrp="1"/>
          </p:cNvSpPr>
          <p:nvPr>
            <p:ph type="body" idx="3"/>
          </p:nvPr>
        </p:nvSpPr>
        <p:spPr>
          <a:xfrm>
            <a:off x="478630" y="4634139"/>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grpSp>
        <p:nvGrpSpPr>
          <p:cNvPr id="558" name="Google Shape;558;p87"/>
          <p:cNvGrpSpPr/>
          <p:nvPr/>
        </p:nvGrpSpPr>
        <p:grpSpPr>
          <a:xfrm>
            <a:off x="5625149" y="1187961"/>
            <a:ext cx="3518466" cy="3955330"/>
            <a:chOff x="4549776" y="1686637"/>
            <a:chExt cx="4598100" cy="5169015"/>
          </a:xfrm>
        </p:grpSpPr>
        <p:pic>
          <p:nvPicPr>
            <p:cNvPr id="559" name="Google Shape;559;p87"/>
            <p:cNvPicPr preferRelativeResize="0"/>
            <p:nvPr/>
          </p:nvPicPr>
          <p:blipFill rotWithShape="1">
            <a:blip r:embed="rId3">
              <a:alphaModFix/>
            </a:blip>
            <a:srcRect/>
            <a:stretch/>
          </p:blipFill>
          <p:spPr>
            <a:xfrm>
              <a:off x="4657715" y="1686637"/>
              <a:ext cx="4486200" cy="5169000"/>
            </a:xfrm>
            <a:prstGeom prst="rect">
              <a:avLst/>
            </a:prstGeom>
            <a:noFill/>
            <a:ln>
              <a:noFill/>
            </a:ln>
          </p:spPr>
        </p:pic>
        <p:sp>
          <p:nvSpPr>
            <p:cNvPr id="560" name="Google Shape;560;p87"/>
            <p:cNvSpPr/>
            <p:nvPr/>
          </p:nvSpPr>
          <p:spPr>
            <a:xfrm>
              <a:off x="4549776" y="1787152"/>
              <a:ext cx="4598100" cy="5068500"/>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killeside #1">
  <p:cSld name="Skilleside #1">
    <p:spTree>
      <p:nvGrpSpPr>
        <p:cNvPr id="1" name="Shape 561"/>
        <p:cNvGrpSpPr/>
        <p:nvPr/>
      </p:nvGrpSpPr>
      <p:grpSpPr>
        <a:xfrm>
          <a:off x="0" y="0"/>
          <a:ext cx="0" cy="0"/>
          <a:chOff x="0" y="0"/>
          <a:chExt cx="0" cy="0"/>
        </a:xfrm>
      </p:grpSpPr>
      <p:sp>
        <p:nvSpPr>
          <p:cNvPr id="562" name="Google Shape;562;p88"/>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563" name="Google Shape;563;p88"/>
          <p:cNvGrpSpPr/>
          <p:nvPr/>
        </p:nvGrpSpPr>
        <p:grpSpPr>
          <a:xfrm>
            <a:off x="4021810" y="1026555"/>
            <a:ext cx="5573649" cy="4126418"/>
            <a:chOff x="2013908" y="1123711"/>
            <a:chExt cx="7759500" cy="5744700"/>
          </a:xfrm>
        </p:grpSpPr>
        <p:pic>
          <p:nvPicPr>
            <p:cNvPr id="564" name="Google Shape;564;p88"/>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565" name="Google Shape;565;p88"/>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566"/>
        <p:cNvGrpSpPr/>
        <p:nvPr/>
      </p:nvGrpSpPr>
      <p:grpSpPr>
        <a:xfrm>
          <a:off x="0" y="0"/>
          <a:ext cx="0" cy="0"/>
          <a:chOff x="0" y="0"/>
          <a:chExt cx="0" cy="0"/>
        </a:xfrm>
      </p:grpSpPr>
      <p:sp>
        <p:nvSpPr>
          <p:cNvPr id="567" name="Google Shape;567;p89"/>
          <p:cNvSpPr txBox="1">
            <a:spLocks noGrp="1"/>
          </p:cNvSpPr>
          <p:nvPr>
            <p:ph type="ctrTitle"/>
          </p:nvPr>
        </p:nvSpPr>
        <p:spPr>
          <a:xfrm>
            <a:off x="406800" y="363446"/>
            <a:ext cx="8319600" cy="930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grpSp>
        <p:nvGrpSpPr>
          <p:cNvPr id="568" name="Google Shape;568;p89"/>
          <p:cNvGrpSpPr/>
          <p:nvPr/>
        </p:nvGrpSpPr>
        <p:grpSpPr>
          <a:xfrm>
            <a:off x="4021810" y="1026555"/>
            <a:ext cx="5573649" cy="4126418"/>
            <a:chOff x="2013908" y="1123711"/>
            <a:chExt cx="7759500" cy="5744700"/>
          </a:xfrm>
        </p:grpSpPr>
        <p:pic>
          <p:nvPicPr>
            <p:cNvPr id="569" name="Google Shape;569;p89"/>
            <p:cNvPicPr preferRelativeResize="0"/>
            <p:nvPr/>
          </p:nvPicPr>
          <p:blipFill rotWithShape="1">
            <a:blip r:embed="rId2">
              <a:alphaModFix/>
            </a:blip>
            <a:srcRect/>
            <a:stretch/>
          </p:blipFill>
          <p:spPr>
            <a:xfrm>
              <a:off x="2127504" y="1871472"/>
              <a:ext cx="7016400" cy="4986600"/>
            </a:xfrm>
            <a:prstGeom prst="rect">
              <a:avLst/>
            </a:prstGeom>
            <a:noFill/>
            <a:ln>
              <a:noFill/>
            </a:ln>
          </p:spPr>
        </p:pic>
        <p:sp>
          <p:nvSpPr>
            <p:cNvPr id="570" name="Google Shape;570;p89"/>
            <p:cNvSpPr/>
            <p:nvPr/>
          </p:nvSpPr>
          <p:spPr>
            <a:xfrm rot="3576627">
              <a:off x="4838657" y="117057"/>
              <a:ext cx="2110002" cy="7758008"/>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tel og innhold #2">
  <p:cSld name="Tittel og innhold #2">
    <p:spTree>
      <p:nvGrpSpPr>
        <p:cNvPr id="1" name="Shape 571"/>
        <p:cNvGrpSpPr/>
        <p:nvPr/>
      </p:nvGrpSpPr>
      <p:grpSpPr>
        <a:xfrm>
          <a:off x="0" y="0"/>
          <a:ext cx="0" cy="0"/>
          <a:chOff x="0" y="0"/>
          <a:chExt cx="0" cy="0"/>
        </a:xfrm>
      </p:grpSpPr>
      <p:sp>
        <p:nvSpPr>
          <p:cNvPr id="572" name="Google Shape;572;p90"/>
          <p:cNvSpPr txBox="1">
            <a:spLocks noGrp="1"/>
          </p:cNvSpPr>
          <p:nvPr>
            <p:ph type="title"/>
          </p:nvPr>
        </p:nvSpPr>
        <p:spPr>
          <a:xfrm>
            <a:off x="314004" y="420292"/>
            <a:ext cx="2097900" cy="4151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573" name="Google Shape;573;p90"/>
          <p:cNvSpPr txBox="1">
            <a:spLocks noGrp="1"/>
          </p:cNvSpPr>
          <p:nvPr>
            <p:ph type="body" idx="1"/>
          </p:nvPr>
        </p:nvSpPr>
        <p:spPr>
          <a:xfrm>
            <a:off x="2808001" y="771550"/>
            <a:ext cx="5945400" cy="3798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74" name="Google Shape;574;p9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5" name="Google Shape;575;p90"/>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6" name="Google Shape;576;p90"/>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577" name="Google Shape;577;p90"/>
          <p:cNvCxnSpPr/>
          <p:nvPr/>
        </p:nvCxnSpPr>
        <p:spPr>
          <a:xfrm>
            <a:off x="2520000" y="405000"/>
            <a:ext cx="0" cy="4185000"/>
          </a:xfrm>
          <a:prstGeom prst="straightConnector1">
            <a:avLst/>
          </a:prstGeom>
          <a:noFill/>
          <a:ln w="9525" cap="flat" cmpd="sng">
            <a:solidFill>
              <a:schemeClr val="dk1"/>
            </a:solidFill>
            <a:prstDash val="solid"/>
            <a:round/>
            <a:headEnd type="none" w="sm" len="sm"/>
            <a:tailEnd type="none" w="sm" len="sm"/>
          </a:ln>
        </p:spPr>
      </p:cxnSp>
      <p:sp>
        <p:nvSpPr>
          <p:cNvPr id="578" name="Google Shape;578;p90"/>
          <p:cNvSpPr txBox="1">
            <a:spLocks noGrp="1"/>
          </p:cNvSpPr>
          <p:nvPr>
            <p:ph type="body" idx="2"/>
          </p:nvPr>
        </p:nvSpPr>
        <p:spPr>
          <a:xfrm>
            <a:off x="2808000" y="411956"/>
            <a:ext cx="5965200" cy="277200"/>
          </a:xfrm>
          <a:prstGeom prst="rect">
            <a:avLst/>
          </a:prstGeom>
          <a:solidFill>
            <a:schemeClr val="dk1"/>
          </a:solidFill>
          <a:ln>
            <a:noFill/>
          </a:ln>
        </p:spPr>
        <p:txBody>
          <a:bodyPr spcFirstLastPara="1" wrap="square" lIns="91425" tIns="91425" rIns="91425" bIns="91425" anchor="ctr"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400" b="1" i="0" u="none" strike="noStrike" cap="none">
                <a:solidFill>
                  <a:schemeClr val="lt1"/>
                </a:solidFill>
                <a:latin typeface="Arial"/>
                <a:ea typeface="Arial"/>
                <a:cs typeface="Arial"/>
                <a:sym typeface="Arial"/>
              </a:defRPr>
            </a:lvl1pPr>
            <a:lvl2pPr marL="914400" marR="0" lvl="1"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79" name="Google Shape;579;p90"/>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580" name="Google Shape;580;p90"/>
          <p:cNvPicPr preferRelativeResize="0"/>
          <p:nvPr/>
        </p:nvPicPr>
        <p:blipFill rotWithShape="1">
          <a:blip r:embed="rId2">
            <a:alphaModFix/>
          </a:blip>
          <a:srcRect/>
          <a:stretch/>
        </p:blipFill>
        <p:spPr>
          <a:xfrm>
            <a:off x="8133900" y="4857300"/>
            <a:ext cx="519600" cy="116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581"/>
        <p:cNvGrpSpPr/>
        <p:nvPr/>
      </p:nvGrpSpPr>
      <p:grpSpPr>
        <a:xfrm>
          <a:off x="0" y="0"/>
          <a:ext cx="0" cy="0"/>
          <a:chOff x="0" y="0"/>
          <a:chExt cx="0" cy="0"/>
        </a:xfrm>
      </p:grpSpPr>
      <p:sp>
        <p:nvSpPr>
          <p:cNvPr id="582" name="Google Shape;582;p91"/>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583" name="Google Shape;583;p91"/>
          <p:cNvSpPr txBox="1">
            <a:spLocks noGrp="1"/>
          </p:cNvSpPr>
          <p:nvPr>
            <p:ph type="body" idx="1"/>
          </p:nvPr>
        </p:nvSpPr>
        <p:spPr>
          <a:xfrm>
            <a:off x="4104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84" name="Google Shape;584;p91"/>
          <p:cNvSpPr txBox="1">
            <a:spLocks noGrp="1"/>
          </p:cNvSpPr>
          <p:nvPr>
            <p:ph type="body" idx="2"/>
          </p:nvPr>
        </p:nvSpPr>
        <p:spPr>
          <a:xfrm>
            <a:off x="4648200" y="1012500"/>
            <a:ext cx="4038600" cy="33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85" name="Google Shape;585;p9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6" name="Google Shape;586;p91"/>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7" name="Google Shape;587;p91"/>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588"/>
        <p:cNvGrpSpPr/>
        <p:nvPr/>
      </p:nvGrpSpPr>
      <p:grpSpPr>
        <a:xfrm>
          <a:off x="0" y="0"/>
          <a:ext cx="0" cy="0"/>
          <a:chOff x="0" y="0"/>
          <a:chExt cx="0" cy="0"/>
        </a:xfrm>
      </p:grpSpPr>
      <p:sp>
        <p:nvSpPr>
          <p:cNvPr id="589" name="Google Shape;589;p92"/>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590" name="Google Shape;590;p92"/>
          <p:cNvSpPr txBox="1">
            <a:spLocks noGrp="1"/>
          </p:cNvSpPr>
          <p:nvPr>
            <p:ph type="body" idx="1"/>
          </p:nvPr>
        </p:nvSpPr>
        <p:spPr>
          <a:xfrm>
            <a:off x="410400" y="897565"/>
            <a:ext cx="40401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591" name="Google Shape;591;p92"/>
          <p:cNvSpPr txBox="1">
            <a:spLocks noGrp="1"/>
          </p:cNvSpPr>
          <p:nvPr>
            <p:ph type="body" idx="2"/>
          </p:nvPr>
        </p:nvSpPr>
        <p:spPr>
          <a:xfrm>
            <a:off x="410400" y="1500191"/>
            <a:ext cx="40401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92" name="Google Shape;592;p92"/>
          <p:cNvSpPr txBox="1">
            <a:spLocks noGrp="1"/>
          </p:cNvSpPr>
          <p:nvPr>
            <p:ph type="body" idx="3"/>
          </p:nvPr>
        </p:nvSpPr>
        <p:spPr>
          <a:xfrm>
            <a:off x="4647607" y="897565"/>
            <a:ext cx="4041900" cy="594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593" name="Google Shape;593;p92"/>
          <p:cNvSpPr txBox="1">
            <a:spLocks noGrp="1"/>
          </p:cNvSpPr>
          <p:nvPr>
            <p:ph type="body" idx="4"/>
          </p:nvPr>
        </p:nvSpPr>
        <p:spPr>
          <a:xfrm>
            <a:off x="4647607" y="1500191"/>
            <a:ext cx="4041900" cy="3094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94" name="Google Shape;594;p9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5" name="Google Shape;595;p92"/>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92"/>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597"/>
        <p:cNvGrpSpPr/>
        <p:nvPr/>
      </p:nvGrpSpPr>
      <p:grpSpPr>
        <a:xfrm>
          <a:off x="0" y="0"/>
          <a:ext cx="0" cy="0"/>
          <a:chOff x="0" y="0"/>
          <a:chExt cx="0" cy="0"/>
        </a:xfrm>
      </p:grpSpPr>
      <p:sp>
        <p:nvSpPr>
          <p:cNvPr id="598" name="Google Shape;598;p93"/>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800"/>
            </a:lvl2pPr>
            <a:lvl3pPr lvl="2" indent="0" rtl="0">
              <a:spcBef>
                <a:spcPts val="0"/>
              </a:spcBef>
              <a:spcAft>
                <a:spcPts val="0"/>
              </a:spcAft>
              <a:buSzPts val="2400"/>
              <a:buNone/>
              <a:defRPr sz="1800"/>
            </a:lvl3pPr>
            <a:lvl4pPr lvl="3" indent="0" rtl="0">
              <a:spcBef>
                <a:spcPts val="0"/>
              </a:spcBef>
              <a:spcAft>
                <a:spcPts val="0"/>
              </a:spcAft>
              <a:buSzPts val="2400"/>
              <a:buNone/>
              <a:defRPr sz="1800"/>
            </a:lvl4pPr>
            <a:lvl5pPr lvl="4" indent="0" rtl="0">
              <a:spcBef>
                <a:spcPts val="0"/>
              </a:spcBef>
              <a:spcAft>
                <a:spcPts val="0"/>
              </a:spcAft>
              <a:buSzPts val="2400"/>
              <a:buNone/>
              <a:defRPr sz="1800"/>
            </a:lvl5pPr>
            <a:lvl6pPr lvl="5" indent="0" rtl="0">
              <a:spcBef>
                <a:spcPts val="0"/>
              </a:spcBef>
              <a:spcAft>
                <a:spcPts val="0"/>
              </a:spcAft>
              <a:buSzPts val="2400"/>
              <a:buNone/>
              <a:defRPr sz="1800"/>
            </a:lvl6pPr>
            <a:lvl7pPr lvl="6" indent="0" rtl="0">
              <a:spcBef>
                <a:spcPts val="0"/>
              </a:spcBef>
              <a:spcAft>
                <a:spcPts val="0"/>
              </a:spcAft>
              <a:buSzPts val="2400"/>
              <a:buNone/>
              <a:defRPr sz="1800"/>
            </a:lvl7pPr>
            <a:lvl8pPr lvl="7" indent="0" rtl="0">
              <a:spcBef>
                <a:spcPts val="0"/>
              </a:spcBef>
              <a:spcAft>
                <a:spcPts val="0"/>
              </a:spcAft>
              <a:buSzPts val="2400"/>
              <a:buNone/>
              <a:defRPr sz="1800"/>
            </a:lvl8pPr>
            <a:lvl9pPr lvl="8" indent="0" rtl="0">
              <a:spcBef>
                <a:spcPts val="0"/>
              </a:spcBef>
              <a:spcAft>
                <a:spcPts val="0"/>
              </a:spcAft>
              <a:buSzPts val="2400"/>
              <a:buNone/>
              <a:defRPr sz="1800"/>
            </a:lvl9pPr>
          </a:lstStyle>
          <a:p>
            <a:endParaRPr/>
          </a:p>
        </p:txBody>
      </p:sp>
      <p:sp>
        <p:nvSpPr>
          <p:cNvPr id="599" name="Google Shape;599;p9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0" name="Google Shape;600;p93"/>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1" name="Google Shape;601;p93"/>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602"/>
        <p:cNvGrpSpPr/>
        <p:nvPr/>
      </p:nvGrpSpPr>
      <p:grpSpPr>
        <a:xfrm>
          <a:off x="0" y="0"/>
          <a:ext cx="0" cy="0"/>
          <a:chOff x="0" y="0"/>
          <a:chExt cx="0" cy="0"/>
        </a:xfrm>
      </p:grpSpPr>
      <p:sp>
        <p:nvSpPr>
          <p:cNvPr id="603" name="Google Shape;603;p94"/>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4" name="Google Shape;604;p94"/>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5" name="Google Shape;605;p94"/>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6"/>
        <p:cNvGrpSpPr/>
        <p:nvPr/>
      </p:nvGrpSpPr>
      <p:grpSpPr>
        <a:xfrm>
          <a:off x="0" y="0"/>
          <a:ext cx="0" cy="0"/>
          <a:chOff x="0" y="0"/>
          <a:chExt cx="0" cy="0"/>
        </a:xfrm>
      </p:grpSpPr>
      <p:sp>
        <p:nvSpPr>
          <p:cNvPr id="607" name="Google Shape;607;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8" name="Google Shape;608;p9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600"/>
              </a:spcBef>
              <a:spcAft>
                <a:spcPts val="0"/>
              </a:spcAft>
              <a:buSzPts val="2800"/>
              <a:buNone/>
              <a:defRPr sz="2800"/>
            </a:lvl2pPr>
            <a:lvl3pPr lvl="2" algn="ctr" rtl="0">
              <a:lnSpc>
                <a:spcPct val="100000"/>
              </a:lnSpc>
              <a:spcBef>
                <a:spcPts val="600"/>
              </a:spcBef>
              <a:spcAft>
                <a:spcPts val="0"/>
              </a:spcAft>
              <a:buSzPts val="2800"/>
              <a:buNone/>
              <a:defRPr sz="2800"/>
            </a:lvl3pPr>
            <a:lvl4pPr lvl="3" algn="ctr" rtl="0">
              <a:lnSpc>
                <a:spcPct val="100000"/>
              </a:lnSpc>
              <a:spcBef>
                <a:spcPts val="600"/>
              </a:spcBef>
              <a:spcAft>
                <a:spcPts val="0"/>
              </a:spcAft>
              <a:buSzPts val="2800"/>
              <a:buNone/>
              <a:defRPr sz="2800"/>
            </a:lvl4pPr>
            <a:lvl5pPr lvl="4" algn="ctr" rtl="0">
              <a:lnSpc>
                <a:spcPct val="100000"/>
              </a:lnSpc>
              <a:spcBef>
                <a:spcPts val="6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609" name="Google Shape;609;p95"/>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80" name="Google Shape;80;p10"/>
          <p:cNvSpPr txBox="1">
            <a:spLocks noGrp="1"/>
          </p:cNvSpPr>
          <p:nvPr>
            <p:ph type="body" idx="1"/>
          </p:nvPr>
        </p:nvSpPr>
        <p:spPr>
          <a:xfrm>
            <a:off x="410400" y="897565"/>
            <a:ext cx="4040188" cy="594758"/>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81" name="Google Shape;81;p10"/>
          <p:cNvSpPr txBox="1">
            <a:spLocks noGrp="1"/>
          </p:cNvSpPr>
          <p:nvPr>
            <p:ph type="body" idx="2"/>
          </p:nvPr>
        </p:nvSpPr>
        <p:spPr>
          <a:xfrm>
            <a:off x="410400" y="1500191"/>
            <a:ext cx="4040188" cy="309443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82" name="Google Shape;82;p10"/>
          <p:cNvSpPr txBox="1">
            <a:spLocks noGrp="1"/>
          </p:cNvSpPr>
          <p:nvPr>
            <p:ph type="body" idx="3"/>
          </p:nvPr>
        </p:nvSpPr>
        <p:spPr>
          <a:xfrm>
            <a:off x="4647607" y="897565"/>
            <a:ext cx="4041775" cy="594758"/>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83" name="Google Shape;83;p10"/>
          <p:cNvSpPr txBox="1">
            <a:spLocks noGrp="1"/>
          </p:cNvSpPr>
          <p:nvPr>
            <p:ph type="body" idx="4"/>
          </p:nvPr>
        </p:nvSpPr>
        <p:spPr>
          <a:xfrm>
            <a:off x="4647607" y="1500191"/>
            <a:ext cx="4041775" cy="309443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84" name="Google Shape;84;p1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0"/>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0"/>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re tittel 1">
  <p:cSld name="Bare tittel">
    <p:spTree>
      <p:nvGrpSpPr>
        <p:cNvPr id="1" name="Shape 610"/>
        <p:cNvGrpSpPr/>
        <p:nvPr/>
      </p:nvGrpSpPr>
      <p:grpSpPr>
        <a:xfrm>
          <a:off x="0" y="0"/>
          <a:ext cx="0" cy="0"/>
          <a:chOff x="0" y="0"/>
          <a:chExt cx="0" cy="0"/>
        </a:xfrm>
      </p:grpSpPr>
      <p:sp>
        <p:nvSpPr>
          <p:cNvPr id="611" name="Google Shape;611;p96"/>
          <p:cNvSpPr txBox="1">
            <a:spLocks noGrp="1"/>
          </p:cNvSpPr>
          <p:nvPr>
            <p:ph type="title"/>
          </p:nvPr>
        </p:nvSpPr>
        <p:spPr>
          <a:xfrm>
            <a:off x="395288" y="129558"/>
            <a:ext cx="8353500" cy="5760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612" name="Google Shape;612;p96"/>
          <p:cNvSpPr txBox="1">
            <a:spLocks noGrp="1"/>
          </p:cNvSpPr>
          <p:nvPr>
            <p:ph type="dt" idx="10"/>
          </p:nvPr>
        </p:nvSpPr>
        <p:spPr>
          <a:xfrm>
            <a:off x="0" y="0"/>
            <a:ext cx="0" cy="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3" name="Google Shape;613;p96"/>
          <p:cNvSpPr txBox="1">
            <a:spLocks noGrp="1"/>
          </p:cNvSpPr>
          <p:nvPr>
            <p:ph type="ftr" idx="11"/>
          </p:nvPr>
        </p:nvSpPr>
        <p:spPr>
          <a:xfrm>
            <a:off x="1367644" y="4860001"/>
            <a:ext cx="6408600" cy="1266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6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14" name="Google Shape;614;p96"/>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5"/>
        <p:cNvGrpSpPr/>
        <p:nvPr/>
      </p:nvGrpSpPr>
      <p:grpSpPr>
        <a:xfrm>
          <a:off x="0" y="0"/>
          <a:ext cx="0" cy="0"/>
          <a:chOff x="0" y="0"/>
          <a:chExt cx="0" cy="0"/>
        </a:xfrm>
      </p:grpSpPr>
      <p:sp>
        <p:nvSpPr>
          <p:cNvPr id="616" name="Google Shape;616;p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EB008B"/>
              </a:buClr>
              <a:buSzPts val="2800"/>
              <a:buFont typeface="Open Sans"/>
              <a:buNone/>
              <a:defRPr sz="2800" b="1" i="0" u="none" strike="noStrike" cap="none">
                <a:solidFill>
                  <a:srgbClr val="EB008B"/>
                </a:solidFill>
                <a:latin typeface="Open Sans"/>
                <a:ea typeface="Open Sans"/>
                <a:cs typeface="Open Sans"/>
                <a:sym typeface="Open Sans"/>
              </a:defRPr>
            </a:lvl1pPr>
            <a:lvl2pPr lvl="1" rtl="0">
              <a:spcBef>
                <a:spcPts val="0"/>
              </a:spcBef>
              <a:spcAft>
                <a:spcPts val="0"/>
              </a:spcAft>
              <a:buClr>
                <a:schemeClr val="dk1"/>
              </a:buClr>
              <a:buSzPts val="2800"/>
              <a:buFont typeface="Arial"/>
              <a:buNone/>
              <a:defRPr sz="2800">
                <a:solidFill>
                  <a:schemeClr val="dk1"/>
                </a:solidFill>
              </a:defRPr>
            </a:lvl2pPr>
            <a:lvl3pPr lvl="2" rtl="0">
              <a:spcBef>
                <a:spcPts val="0"/>
              </a:spcBef>
              <a:spcAft>
                <a:spcPts val="0"/>
              </a:spcAft>
              <a:buClr>
                <a:schemeClr val="dk1"/>
              </a:buClr>
              <a:buSzPts val="2800"/>
              <a:buFont typeface="Arial"/>
              <a:buNone/>
              <a:defRPr sz="2800">
                <a:solidFill>
                  <a:schemeClr val="dk1"/>
                </a:solidFill>
              </a:defRPr>
            </a:lvl3pPr>
            <a:lvl4pPr lvl="3" rtl="0">
              <a:spcBef>
                <a:spcPts val="0"/>
              </a:spcBef>
              <a:spcAft>
                <a:spcPts val="0"/>
              </a:spcAft>
              <a:buClr>
                <a:schemeClr val="dk1"/>
              </a:buClr>
              <a:buSzPts val="2800"/>
              <a:buFont typeface="Arial"/>
              <a:buNone/>
              <a:defRPr sz="2800">
                <a:solidFill>
                  <a:schemeClr val="dk1"/>
                </a:solidFill>
              </a:defRPr>
            </a:lvl4pPr>
            <a:lvl5pPr lvl="4" rtl="0">
              <a:spcBef>
                <a:spcPts val="0"/>
              </a:spcBef>
              <a:spcAft>
                <a:spcPts val="0"/>
              </a:spcAft>
              <a:buClr>
                <a:schemeClr val="dk1"/>
              </a:buClr>
              <a:buSzPts val="2800"/>
              <a:buFont typeface="Arial"/>
              <a:buNone/>
              <a:defRPr sz="2800">
                <a:solidFill>
                  <a:schemeClr val="dk1"/>
                </a:solidFill>
              </a:defRPr>
            </a:lvl5pPr>
            <a:lvl6pPr lvl="5" rtl="0">
              <a:spcBef>
                <a:spcPts val="0"/>
              </a:spcBef>
              <a:spcAft>
                <a:spcPts val="0"/>
              </a:spcAft>
              <a:buClr>
                <a:schemeClr val="dk1"/>
              </a:buClr>
              <a:buSzPts val="2800"/>
              <a:buFont typeface="Arial"/>
              <a:buNone/>
              <a:defRPr sz="2800">
                <a:solidFill>
                  <a:schemeClr val="dk1"/>
                </a:solidFill>
              </a:defRPr>
            </a:lvl6pPr>
            <a:lvl7pPr lvl="6" rtl="0">
              <a:spcBef>
                <a:spcPts val="0"/>
              </a:spcBef>
              <a:spcAft>
                <a:spcPts val="0"/>
              </a:spcAft>
              <a:buClr>
                <a:schemeClr val="dk1"/>
              </a:buClr>
              <a:buSzPts val="2800"/>
              <a:buFont typeface="Arial"/>
              <a:buNone/>
              <a:defRPr sz="2800">
                <a:solidFill>
                  <a:schemeClr val="dk1"/>
                </a:solidFill>
              </a:defRPr>
            </a:lvl7pPr>
            <a:lvl8pPr lvl="7" rtl="0">
              <a:spcBef>
                <a:spcPts val="0"/>
              </a:spcBef>
              <a:spcAft>
                <a:spcPts val="0"/>
              </a:spcAft>
              <a:buClr>
                <a:schemeClr val="dk1"/>
              </a:buClr>
              <a:buSzPts val="2800"/>
              <a:buFont typeface="Arial"/>
              <a:buNone/>
              <a:defRPr sz="2800">
                <a:solidFill>
                  <a:schemeClr val="dk1"/>
                </a:solidFill>
              </a:defRPr>
            </a:lvl8pPr>
            <a:lvl9pPr lvl="8" rtl="0">
              <a:spcBef>
                <a:spcPts val="0"/>
              </a:spcBef>
              <a:spcAft>
                <a:spcPts val="0"/>
              </a:spcAft>
              <a:buClr>
                <a:schemeClr val="dk1"/>
              </a:buClr>
              <a:buSzPts val="2800"/>
              <a:buFont typeface="Arial"/>
              <a:buNone/>
              <a:defRPr sz="2800">
                <a:solidFill>
                  <a:schemeClr val="dk1"/>
                </a:solidFill>
              </a:defRPr>
            </a:lvl9pPr>
          </a:lstStyle>
          <a:p>
            <a:endParaRPr/>
          </a:p>
        </p:txBody>
      </p:sp>
      <p:sp>
        <p:nvSpPr>
          <p:cNvPr id="617" name="Google Shape;617;p97"/>
          <p:cNvSpPr txBox="1">
            <a:spLocks noGrp="1"/>
          </p:cNvSpPr>
          <p:nvPr>
            <p:ph type="body" idx="1"/>
          </p:nvPr>
        </p:nvSpPr>
        <p:spPr>
          <a:xfrm>
            <a:off x="311700" y="1152475"/>
            <a:ext cx="6496500" cy="3520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2EBCD0"/>
              </a:buClr>
              <a:buSzPts val="1800"/>
              <a:buFont typeface="Open Sans"/>
              <a:buChar char="●"/>
              <a:defRPr sz="1800" b="0" i="0" u="none" strike="noStrike" cap="none">
                <a:solidFill>
                  <a:srgbClr val="727272"/>
                </a:solidFill>
                <a:latin typeface="Open Sans"/>
                <a:ea typeface="Open Sans"/>
                <a:cs typeface="Open Sans"/>
                <a:sym typeface="Open Sans"/>
              </a:defRPr>
            </a:lvl1pPr>
            <a:lvl2pPr marL="914400" marR="0" lvl="1" indent="-317500" algn="l" rtl="0">
              <a:lnSpc>
                <a:spcPct val="115000"/>
              </a:lnSpc>
              <a:spcBef>
                <a:spcPts val="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2pPr>
            <a:lvl3pPr marL="1371600" marR="0" lvl="2" indent="-317500" algn="l" rtl="0">
              <a:lnSpc>
                <a:spcPct val="115000"/>
              </a:lnSpc>
              <a:spcBef>
                <a:spcPts val="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727272"/>
              </a:buClr>
              <a:buSzPts val="1400"/>
              <a:buFont typeface="Open Sans"/>
              <a:buChar char="■"/>
              <a:defRPr sz="1400" b="0" i="0" u="none" strike="noStrike" cap="none">
                <a:solidFill>
                  <a:srgbClr val="727272"/>
                </a:solidFill>
                <a:latin typeface="Open Sans"/>
                <a:ea typeface="Open Sans"/>
                <a:cs typeface="Open Sans"/>
                <a:sym typeface="Open Sans"/>
              </a:defRPr>
            </a:lvl9pPr>
          </a:lstStyle>
          <a:p>
            <a:endParaRPr/>
          </a:p>
        </p:txBody>
      </p:sp>
      <p:sp>
        <p:nvSpPr>
          <p:cNvPr id="618" name="Google Shape;618;p97"/>
          <p:cNvSpPr txBox="1">
            <a:spLocks noGrp="1"/>
          </p:cNvSpPr>
          <p:nvPr>
            <p:ph type="sldNum" idx="12"/>
          </p:nvPr>
        </p:nvSpPr>
        <p:spPr>
          <a:xfrm>
            <a:off x="31909"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buNone/>
              <a:defRPr sz="600">
                <a:solidFill>
                  <a:srgbClr val="727272"/>
                </a:solidFill>
                <a:latin typeface="Arial"/>
                <a:ea typeface="Arial"/>
                <a:cs typeface="Arial"/>
                <a:sym typeface="Arial"/>
              </a:defRPr>
            </a:lvl1pPr>
            <a:lvl2pPr marL="0" marR="0" lvl="1" indent="0" algn="l" rtl="0">
              <a:buNone/>
              <a:defRPr sz="600">
                <a:solidFill>
                  <a:srgbClr val="727272"/>
                </a:solidFill>
                <a:latin typeface="Arial"/>
                <a:ea typeface="Arial"/>
                <a:cs typeface="Arial"/>
                <a:sym typeface="Arial"/>
              </a:defRPr>
            </a:lvl2pPr>
            <a:lvl3pPr marL="0" marR="0" lvl="2" indent="0" algn="l" rtl="0">
              <a:buNone/>
              <a:defRPr sz="600">
                <a:solidFill>
                  <a:srgbClr val="727272"/>
                </a:solidFill>
                <a:latin typeface="Arial"/>
                <a:ea typeface="Arial"/>
                <a:cs typeface="Arial"/>
                <a:sym typeface="Arial"/>
              </a:defRPr>
            </a:lvl3pPr>
            <a:lvl4pPr marL="0" marR="0" lvl="3" indent="0" algn="l" rtl="0">
              <a:buNone/>
              <a:defRPr sz="600">
                <a:solidFill>
                  <a:srgbClr val="727272"/>
                </a:solidFill>
                <a:latin typeface="Arial"/>
                <a:ea typeface="Arial"/>
                <a:cs typeface="Arial"/>
                <a:sym typeface="Arial"/>
              </a:defRPr>
            </a:lvl4pPr>
            <a:lvl5pPr marL="0" marR="0" lvl="4" indent="0" algn="l" rtl="0">
              <a:buNone/>
              <a:defRPr sz="600">
                <a:solidFill>
                  <a:srgbClr val="727272"/>
                </a:solidFill>
                <a:latin typeface="Arial"/>
                <a:ea typeface="Arial"/>
                <a:cs typeface="Arial"/>
                <a:sym typeface="Arial"/>
              </a:defRPr>
            </a:lvl5pPr>
            <a:lvl6pPr marL="0" marR="0" lvl="5" indent="0" algn="l" rtl="0">
              <a:buNone/>
              <a:defRPr sz="600">
                <a:solidFill>
                  <a:srgbClr val="727272"/>
                </a:solidFill>
                <a:latin typeface="Arial"/>
                <a:ea typeface="Arial"/>
                <a:cs typeface="Arial"/>
                <a:sym typeface="Arial"/>
              </a:defRPr>
            </a:lvl6pPr>
            <a:lvl7pPr marL="0" marR="0" lvl="6" indent="0" algn="l" rtl="0">
              <a:buNone/>
              <a:defRPr sz="600">
                <a:solidFill>
                  <a:srgbClr val="727272"/>
                </a:solidFill>
                <a:latin typeface="Arial"/>
                <a:ea typeface="Arial"/>
                <a:cs typeface="Arial"/>
                <a:sym typeface="Arial"/>
              </a:defRPr>
            </a:lvl7pPr>
            <a:lvl8pPr marL="0" marR="0" lvl="7" indent="0" algn="l" rtl="0">
              <a:buNone/>
              <a:defRPr sz="600">
                <a:solidFill>
                  <a:srgbClr val="727272"/>
                </a:solidFill>
                <a:latin typeface="Arial"/>
                <a:ea typeface="Arial"/>
                <a:cs typeface="Arial"/>
                <a:sym typeface="Arial"/>
              </a:defRPr>
            </a:lvl8pPr>
            <a:lvl9pPr marL="0" marR="0" lvl="8" indent="0" algn="l" rtl="0">
              <a:buNone/>
              <a:defRPr sz="600">
                <a:solidFill>
                  <a:srgbClr val="727272"/>
                </a:solidFill>
                <a:latin typeface="Arial"/>
                <a:ea typeface="Arial"/>
                <a:cs typeface="Arial"/>
                <a:sym typeface="Arial"/>
              </a:defRPr>
            </a:lvl9pPr>
          </a:lstStyle>
          <a:p>
            <a:pPr marL="0" lvl="0" indent="0" algn="l" rtl="0">
              <a:spcBef>
                <a:spcPts val="0"/>
              </a:spcBef>
              <a:spcAft>
                <a:spcPts val="0"/>
              </a:spcAft>
              <a:buNone/>
            </a:pPr>
            <a:r>
              <a:rPr lang="no-NO"/>
              <a:t>Side </a:t>
            </a:r>
            <a:fld id="{00000000-1234-1234-1234-123412341234}" type="slidenum">
              <a:rPr lang="no-NO"/>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re tittel 2">
  <p:cSld name="Bare tittel_1">
    <p:spTree>
      <p:nvGrpSpPr>
        <p:cNvPr id="1" name="Shape 619"/>
        <p:cNvGrpSpPr/>
        <p:nvPr/>
      </p:nvGrpSpPr>
      <p:grpSpPr>
        <a:xfrm>
          <a:off x="0" y="0"/>
          <a:ext cx="0" cy="0"/>
          <a:chOff x="0" y="0"/>
          <a:chExt cx="0" cy="0"/>
        </a:xfrm>
      </p:grpSpPr>
      <p:sp>
        <p:nvSpPr>
          <p:cNvPr id="620" name="Google Shape;620;p98"/>
          <p:cNvSpPr txBox="1">
            <a:spLocks noGrp="1"/>
          </p:cNvSpPr>
          <p:nvPr>
            <p:ph type="title"/>
          </p:nvPr>
        </p:nvSpPr>
        <p:spPr>
          <a:xfrm>
            <a:off x="395289" y="129558"/>
            <a:ext cx="8353500" cy="5760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rtl="0">
              <a:spcBef>
                <a:spcPts val="0"/>
              </a:spcBef>
              <a:spcAft>
                <a:spcPts val="0"/>
              </a:spcAft>
              <a:buSzPts val="2400"/>
              <a:buNone/>
              <a:defRPr sz="700"/>
            </a:lvl2pPr>
            <a:lvl3pPr lvl="2" rtl="0">
              <a:spcBef>
                <a:spcPts val="0"/>
              </a:spcBef>
              <a:spcAft>
                <a:spcPts val="0"/>
              </a:spcAft>
              <a:buSzPts val="2400"/>
              <a:buNone/>
              <a:defRPr sz="700"/>
            </a:lvl3pPr>
            <a:lvl4pPr lvl="3" rtl="0">
              <a:spcBef>
                <a:spcPts val="0"/>
              </a:spcBef>
              <a:spcAft>
                <a:spcPts val="0"/>
              </a:spcAft>
              <a:buSzPts val="2400"/>
              <a:buNone/>
              <a:defRPr sz="700"/>
            </a:lvl4pPr>
            <a:lvl5pPr lvl="4" rtl="0">
              <a:spcBef>
                <a:spcPts val="0"/>
              </a:spcBef>
              <a:spcAft>
                <a:spcPts val="0"/>
              </a:spcAft>
              <a:buSzPts val="2400"/>
              <a:buNone/>
              <a:defRPr sz="700"/>
            </a:lvl5pPr>
            <a:lvl6pPr lvl="5" rtl="0">
              <a:spcBef>
                <a:spcPts val="0"/>
              </a:spcBef>
              <a:spcAft>
                <a:spcPts val="0"/>
              </a:spcAft>
              <a:buSzPts val="2400"/>
              <a:buNone/>
              <a:defRPr sz="700"/>
            </a:lvl6pPr>
            <a:lvl7pPr lvl="6" rtl="0">
              <a:spcBef>
                <a:spcPts val="0"/>
              </a:spcBef>
              <a:spcAft>
                <a:spcPts val="0"/>
              </a:spcAft>
              <a:buSzPts val="2400"/>
              <a:buNone/>
              <a:defRPr sz="700"/>
            </a:lvl7pPr>
            <a:lvl8pPr lvl="7" rtl="0">
              <a:spcBef>
                <a:spcPts val="0"/>
              </a:spcBef>
              <a:spcAft>
                <a:spcPts val="0"/>
              </a:spcAft>
              <a:buSzPts val="2400"/>
              <a:buNone/>
              <a:defRPr sz="700"/>
            </a:lvl8pPr>
            <a:lvl9pPr lvl="8" rtl="0">
              <a:spcBef>
                <a:spcPts val="0"/>
              </a:spcBef>
              <a:spcAft>
                <a:spcPts val="0"/>
              </a:spcAft>
              <a:buSzPts val="2400"/>
              <a:buNone/>
              <a:defRPr sz="700"/>
            </a:lvl9pPr>
          </a:lstStyle>
          <a:p>
            <a:endParaRPr/>
          </a:p>
        </p:txBody>
      </p:sp>
      <p:sp>
        <p:nvSpPr>
          <p:cNvPr id="621" name="Google Shape;621;p98"/>
          <p:cNvSpPr txBox="1">
            <a:spLocks noGrp="1"/>
          </p:cNvSpPr>
          <p:nvPr>
            <p:ph type="dt" idx="10"/>
          </p:nvPr>
        </p:nvSpPr>
        <p:spPr>
          <a:xfrm>
            <a:off x="0" y="0"/>
            <a:ext cx="0" cy="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100"/>
              <a:buFont typeface="Arial"/>
              <a:buNone/>
              <a:defRPr sz="1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622" name="Google Shape;622;p98"/>
          <p:cNvSpPr txBox="1">
            <a:spLocks noGrp="1"/>
          </p:cNvSpPr>
          <p:nvPr>
            <p:ph type="ftr" idx="11"/>
          </p:nvPr>
        </p:nvSpPr>
        <p:spPr>
          <a:xfrm>
            <a:off x="1367644" y="4860001"/>
            <a:ext cx="6408600" cy="126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600"/>
              <a:buFont typeface="Arial"/>
              <a:buNone/>
              <a:defRPr sz="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623" name="Google Shape;623;p98"/>
          <p:cNvSpPr txBox="1">
            <a:spLocks noGrp="1"/>
          </p:cNvSpPr>
          <p:nvPr>
            <p:ph type="sldNum" idx="12"/>
          </p:nvPr>
        </p:nvSpPr>
        <p:spPr>
          <a:xfrm>
            <a:off x="626325" y="4860001"/>
            <a:ext cx="177300" cy="1269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4"/>
        <p:cNvGrpSpPr/>
        <p:nvPr/>
      </p:nvGrpSpPr>
      <p:grpSpPr>
        <a:xfrm>
          <a:off x="0" y="0"/>
          <a:ext cx="0" cy="0"/>
          <a:chOff x="0" y="0"/>
          <a:chExt cx="0" cy="0"/>
        </a:xfrm>
      </p:grpSpPr>
      <p:sp>
        <p:nvSpPr>
          <p:cNvPr id="625" name="Google Shape;625;p99"/>
          <p:cNvSpPr txBox="1">
            <a:spLocks noGrp="1"/>
          </p:cNvSpPr>
          <p:nvPr>
            <p:ph type="title"/>
          </p:nvPr>
        </p:nvSpPr>
        <p:spPr>
          <a:xfrm>
            <a:off x="426549" y="342900"/>
            <a:ext cx="8301300" cy="36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1400"/>
            </a:lvl2pPr>
            <a:lvl3pPr lvl="2" indent="0" rtl="0">
              <a:spcBef>
                <a:spcPts val="0"/>
              </a:spcBef>
              <a:spcAft>
                <a:spcPts val="0"/>
              </a:spcAft>
              <a:buSzPts val="2400"/>
              <a:buNone/>
              <a:defRPr sz="1400"/>
            </a:lvl3pPr>
            <a:lvl4pPr lvl="3" indent="0" rtl="0">
              <a:spcBef>
                <a:spcPts val="0"/>
              </a:spcBef>
              <a:spcAft>
                <a:spcPts val="0"/>
              </a:spcAft>
              <a:buSzPts val="2400"/>
              <a:buNone/>
              <a:defRPr sz="1400"/>
            </a:lvl4pPr>
            <a:lvl5pPr lvl="4" indent="0" rtl="0">
              <a:spcBef>
                <a:spcPts val="0"/>
              </a:spcBef>
              <a:spcAft>
                <a:spcPts val="0"/>
              </a:spcAft>
              <a:buSzPts val="2400"/>
              <a:buNone/>
              <a:defRPr sz="1400"/>
            </a:lvl5pPr>
            <a:lvl6pPr lvl="5" indent="0" rtl="0">
              <a:spcBef>
                <a:spcPts val="0"/>
              </a:spcBef>
              <a:spcAft>
                <a:spcPts val="0"/>
              </a:spcAft>
              <a:buSzPts val="2400"/>
              <a:buNone/>
              <a:defRPr sz="1400"/>
            </a:lvl6pPr>
            <a:lvl7pPr lvl="6" indent="0" rtl="0">
              <a:spcBef>
                <a:spcPts val="0"/>
              </a:spcBef>
              <a:spcAft>
                <a:spcPts val="0"/>
              </a:spcAft>
              <a:buSzPts val="2400"/>
              <a:buNone/>
              <a:defRPr sz="1400"/>
            </a:lvl7pPr>
            <a:lvl8pPr lvl="7" indent="0" rtl="0">
              <a:spcBef>
                <a:spcPts val="0"/>
              </a:spcBef>
              <a:spcAft>
                <a:spcPts val="0"/>
              </a:spcAft>
              <a:buSzPts val="2400"/>
              <a:buNone/>
              <a:defRPr sz="1400"/>
            </a:lvl8pPr>
            <a:lvl9pPr lvl="8" indent="0" rtl="0">
              <a:spcBef>
                <a:spcPts val="0"/>
              </a:spcBef>
              <a:spcAft>
                <a:spcPts val="0"/>
              </a:spcAft>
              <a:buSzPts val="2400"/>
              <a:buNone/>
              <a:defRPr sz="1400"/>
            </a:lvl9pPr>
          </a:lstStyle>
          <a:p>
            <a:endParaRPr/>
          </a:p>
        </p:txBody>
      </p:sp>
      <p:sp>
        <p:nvSpPr>
          <p:cNvPr id="626" name="Google Shape;626;p99"/>
          <p:cNvSpPr txBox="1">
            <a:spLocks noGrp="1"/>
          </p:cNvSpPr>
          <p:nvPr>
            <p:ph type="body" idx="1"/>
          </p:nvPr>
        </p:nvSpPr>
        <p:spPr>
          <a:xfrm>
            <a:off x="425354" y="1041138"/>
            <a:ext cx="8305500" cy="3442800"/>
          </a:xfrm>
          <a:prstGeom prst="rect">
            <a:avLst/>
          </a:prstGeom>
          <a:noFill/>
          <a:ln>
            <a:noFill/>
          </a:ln>
        </p:spPr>
        <p:txBody>
          <a:bodyPr spcFirstLastPara="1" wrap="square" lIns="91425" tIns="91425" rIns="91425" bIns="91425" anchor="t" anchorCtr="0">
            <a:noAutofit/>
          </a:bodyPr>
          <a:lstStyle>
            <a:lvl1pPr marL="457200" marR="0" lvl="0" indent="-298450" algn="l" rtl="0">
              <a:spcBef>
                <a:spcPts val="300"/>
              </a:spcBef>
              <a:spcAft>
                <a:spcPts val="0"/>
              </a:spcAft>
              <a:buClr>
                <a:srgbClr val="EC008C"/>
              </a:buClr>
              <a:buSzPts val="1100"/>
              <a:buFont typeface="Arial"/>
              <a:buChar char="›"/>
              <a:defRPr sz="1100" b="1" i="0" u="none" strike="noStrike" cap="none">
                <a:solidFill>
                  <a:schemeClr val="dk1"/>
                </a:solidFill>
                <a:latin typeface="Arial"/>
                <a:ea typeface="Arial"/>
                <a:cs typeface="Arial"/>
                <a:sym typeface="Arial"/>
              </a:defRPr>
            </a:lvl1pPr>
            <a:lvl2pPr marL="914400" marR="0" lvl="1" indent="-266700" algn="l" rtl="0">
              <a:spcBef>
                <a:spcPts val="300"/>
              </a:spcBef>
              <a:spcAft>
                <a:spcPts val="0"/>
              </a:spcAft>
              <a:buClr>
                <a:schemeClr val="dk1"/>
              </a:buClr>
              <a:buSzPts val="6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3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3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3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tel og innhold 1">
  <p:cSld name="Tittel og innhold">
    <p:spTree>
      <p:nvGrpSpPr>
        <p:cNvPr id="1" name="Shape 627"/>
        <p:cNvGrpSpPr/>
        <p:nvPr/>
      </p:nvGrpSpPr>
      <p:grpSpPr>
        <a:xfrm>
          <a:off x="0" y="0"/>
          <a:ext cx="0" cy="0"/>
          <a:chOff x="0" y="0"/>
          <a:chExt cx="0" cy="0"/>
        </a:xfrm>
      </p:grpSpPr>
      <p:pic>
        <p:nvPicPr>
          <p:cNvPr id="628" name="Google Shape;628;p100"/>
          <p:cNvPicPr preferRelativeResize="0"/>
          <p:nvPr/>
        </p:nvPicPr>
        <p:blipFill/>
        <p:spPr>
          <a:xfrm>
            <a:off x="1191" y="1191"/>
            <a:ext cx="1200" cy="1200"/>
          </a:xfrm>
          <a:prstGeom prst="rect">
            <a:avLst/>
          </a:prstGeom>
          <a:solidFill>
            <a:srgbClr val="FFFFFF"/>
          </a:solidFill>
          <a:ln>
            <a:noFill/>
          </a:ln>
        </p:spPr>
      </p:pic>
      <p:sp>
        <p:nvSpPr>
          <p:cNvPr id="629" name="Google Shape;629;p100"/>
          <p:cNvSpPr txBox="1">
            <a:spLocks noGrp="1"/>
          </p:cNvSpPr>
          <p:nvPr>
            <p:ph type="title"/>
          </p:nvPr>
        </p:nvSpPr>
        <p:spPr>
          <a:xfrm>
            <a:off x="409574" y="238553"/>
            <a:ext cx="8229600" cy="3675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1pPr>
            <a:lvl2pPr lvl="1" rtl="0">
              <a:spcBef>
                <a:spcPts val="0"/>
              </a:spcBef>
              <a:spcAft>
                <a:spcPts val="0"/>
              </a:spcAft>
              <a:buSzPts val="2400"/>
              <a:buNone/>
              <a:defRPr sz="1400"/>
            </a:lvl2pPr>
            <a:lvl3pPr lvl="2" rtl="0">
              <a:spcBef>
                <a:spcPts val="0"/>
              </a:spcBef>
              <a:spcAft>
                <a:spcPts val="0"/>
              </a:spcAft>
              <a:buSzPts val="2400"/>
              <a:buNone/>
              <a:defRPr sz="1400"/>
            </a:lvl3pPr>
            <a:lvl4pPr lvl="3" rtl="0">
              <a:spcBef>
                <a:spcPts val="0"/>
              </a:spcBef>
              <a:spcAft>
                <a:spcPts val="0"/>
              </a:spcAft>
              <a:buSzPts val="2400"/>
              <a:buNone/>
              <a:defRPr sz="1400"/>
            </a:lvl4pPr>
            <a:lvl5pPr lvl="4" rtl="0">
              <a:spcBef>
                <a:spcPts val="0"/>
              </a:spcBef>
              <a:spcAft>
                <a:spcPts val="0"/>
              </a:spcAft>
              <a:buSzPts val="2400"/>
              <a:buNone/>
              <a:defRPr sz="1400"/>
            </a:lvl5pPr>
            <a:lvl6pPr lvl="5" rtl="0">
              <a:spcBef>
                <a:spcPts val="0"/>
              </a:spcBef>
              <a:spcAft>
                <a:spcPts val="0"/>
              </a:spcAft>
              <a:buSzPts val="2400"/>
              <a:buNone/>
              <a:defRPr sz="1400"/>
            </a:lvl6pPr>
            <a:lvl7pPr lvl="6" rtl="0">
              <a:spcBef>
                <a:spcPts val="0"/>
              </a:spcBef>
              <a:spcAft>
                <a:spcPts val="0"/>
              </a:spcAft>
              <a:buSzPts val="2400"/>
              <a:buNone/>
              <a:defRPr sz="1400"/>
            </a:lvl7pPr>
            <a:lvl8pPr lvl="7" rtl="0">
              <a:spcBef>
                <a:spcPts val="0"/>
              </a:spcBef>
              <a:spcAft>
                <a:spcPts val="0"/>
              </a:spcAft>
              <a:buSzPts val="2400"/>
              <a:buNone/>
              <a:defRPr sz="1400"/>
            </a:lvl8pPr>
            <a:lvl9pPr lvl="8" rtl="0">
              <a:spcBef>
                <a:spcPts val="0"/>
              </a:spcBef>
              <a:spcAft>
                <a:spcPts val="0"/>
              </a:spcAft>
              <a:buSzPts val="2400"/>
              <a:buNone/>
              <a:defRPr sz="1400"/>
            </a:lvl9pPr>
          </a:lstStyle>
          <a:p>
            <a:endParaRPr/>
          </a:p>
        </p:txBody>
      </p:sp>
      <p:sp>
        <p:nvSpPr>
          <p:cNvPr id="630" name="Google Shape;630;p100"/>
          <p:cNvSpPr txBox="1">
            <a:spLocks noGrp="1"/>
          </p:cNvSpPr>
          <p:nvPr>
            <p:ph type="body" idx="1"/>
          </p:nvPr>
        </p:nvSpPr>
        <p:spPr>
          <a:xfrm>
            <a:off x="410400" y="1012721"/>
            <a:ext cx="8229600" cy="35889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500"/>
              </a:spcBef>
              <a:spcAft>
                <a:spcPts val="0"/>
              </a:spcAft>
              <a:buClr>
                <a:srgbClr val="EC008C"/>
              </a:buClr>
              <a:buSzPts val="1500"/>
              <a:buFont typeface="Verdana"/>
              <a:buChar char="›"/>
              <a:defRPr sz="1500" b="0" i="0" u="none" strike="noStrike" cap="none">
                <a:solidFill>
                  <a:schemeClr val="dk1"/>
                </a:solidFill>
                <a:latin typeface="Arial"/>
                <a:ea typeface="Arial"/>
                <a:cs typeface="Arial"/>
                <a:sym typeface="Arial"/>
              </a:defRPr>
            </a:lvl1pPr>
            <a:lvl2pPr marL="914400" marR="0" lvl="1"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31" name="Google Shape;631;p10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00">
                <a:solidFill>
                  <a:schemeClr val="lt1"/>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632" name="Google Shape;632;p100"/>
          <p:cNvSpPr txBox="1">
            <a:spLocks noGrp="1"/>
          </p:cNvSpPr>
          <p:nvPr>
            <p:ph type="ftr" idx="11"/>
          </p:nvPr>
        </p:nvSpPr>
        <p:spPr>
          <a:xfrm>
            <a:off x="1212007" y="4860000"/>
            <a:ext cx="6408600" cy="1266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500" cap="none">
                <a:solidFill>
                  <a:schemeClr val="dk1"/>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633" name="Google Shape;633;p100"/>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500">
                <a:solidFill>
                  <a:srgbClr val="888888"/>
                </a:solidFill>
                <a:latin typeface="Arial"/>
                <a:ea typeface="Arial"/>
                <a:cs typeface="Arial"/>
                <a:sym typeface="Arial"/>
              </a:defRPr>
            </a:lvl1pPr>
            <a:lvl2pPr marL="0" marR="0" lvl="1" indent="0" algn="l" rtl="0">
              <a:spcBef>
                <a:spcPts val="0"/>
              </a:spcBef>
              <a:buNone/>
              <a:defRPr sz="500">
                <a:solidFill>
                  <a:srgbClr val="888888"/>
                </a:solidFill>
                <a:latin typeface="Arial"/>
                <a:ea typeface="Arial"/>
                <a:cs typeface="Arial"/>
                <a:sym typeface="Arial"/>
              </a:defRPr>
            </a:lvl2pPr>
            <a:lvl3pPr marL="0" marR="0" lvl="2" indent="0" algn="l" rtl="0">
              <a:spcBef>
                <a:spcPts val="0"/>
              </a:spcBef>
              <a:buNone/>
              <a:defRPr sz="500">
                <a:solidFill>
                  <a:srgbClr val="888888"/>
                </a:solidFill>
                <a:latin typeface="Arial"/>
                <a:ea typeface="Arial"/>
                <a:cs typeface="Arial"/>
                <a:sym typeface="Arial"/>
              </a:defRPr>
            </a:lvl3pPr>
            <a:lvl4pPr marL="0" marR="0" lvl="3" indent="0" algn="l" rtl="0">
              <a:spcBef>
                <a:spcPts val="0"/>
              </a:spcBef>
              <a:buNone/>
              <a:defRPr sz="500">
                <a:solidFill>
                  <a:srgbClr val="888888"/>
                </a:solidFill>
                <a:latin typeface="Arial"/>
                <a:ea typeface="Arial"/>
                <a:cs typeface="Arial"/>
                <a:sym typeface="Arial"/>
              </a:defRPr>
            </a:lvl4pPr>
            <a:lvl5pPr marL="0" marR="0" lvl="4" indent="0" algn="l" rtl="0">
              <a:spcBef>
                <a:spcPts val="0"/>
              </a:spcBef>
              <a:buNone/>
              <a:defRPr sz="500">
                <a:solidFill>
                  <a:srgbClr val="888888"/>
                </a:solidFill>
                <a:latin typeface="Arial"/>
                <a:ea typeface="Arial"/>
                <a:cs typeface="Arial"/>
                <a:sym typeface="Arial"/>
              </a:defRPr>
            </a:lvl5pPr>
            <a:lvl6pPr marL="0" marR="0" lvl="5" indent="0" algn="l" rtl="0">
              <a:spcBef>
                <a:spcPts val="0"/>
              </a:spcBef>
              <a:buNone/>
              <a:defRPr sz="500">
                <a:solidFill>
                  <a:srgbClr val="888888"/>
                </a:solidFill>
                <a:latin typeface="Arial"/>
                <a:ea typeface="Arial"/>
                <a:cs typeface="Arial"/>
                <a:sym typeface="Arial"/>
              </a:defRPr>
            </a:lvl6pPr>
            <a:lvl7pPr marL="0" marR="0" lvl="6" indent="0" algn="l" rtl="0">
              <a:spcBef>
                <a:spcPts val="0"/>
              </a:spcBef>
              <a:buNone/>
              <a:defRPr sz="500">
                <a:solidFill>
                  <a:srgbClr val="888888"/>
                </a:solidFill>
                <a:latin typeface="Arial"/>
                <a:ea typeface="Arial"/>
                <a:cs typeface="Arial"/>
                <a:sym typeface="Arial"/>
              </a:defRPr>
            </a:lvl7pPr>
            <a:lvl8pPr marL="0" marR="0" lvl="7" indent="0" algn="l" rtl="0">
              <a:spcBef>
                <a:spcPts val="0"/>
              </a:spcBef>
              <a:buNone/>
              <a:defRPr sz="500">
                <a:solidFill>
                  <a:srgbClr val="888888"/>
                </a:solidFill>
                <a:latin typeface="Arial"/>
                <a:ea typeface="Arial"/>
                <a:cs typeface="Arial"/>
                <a:sym typeface="Arial"/>
              </a:defRPr>
            </a:lvl8pPr>
            <a:lvl9pPr marL="0" marR="0" lvl="8" indent="0" algn="l" rtl="0">
              <a:spcBef>
                <a:spcPts val="0"/>
              </a:spcBef>
              <a:buNone/>
              <a:defRPr sz="5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tel og innhold 1 1">
  <p:cSld name="Tittel og innhold_1">
    <p:spTree>
      <p:nvGrpSpPr>
        <p:cNvPr id="1" name="Shape 634"/>
        <p:cNvGrpSpPr/>
        <p:nvPr/>
      </p:nvGrpSpPr>
      <p:grpSpPr>
        <a:xfrm>
          <a:off x="0" y="0"/>
          <a:ext cx="0" cy="0"/>
          <a:chOff x="0" y="0"/>
          <a:chExt cx="0" cy="0"/>
        </a:xfrm>
      </p:grpSpPr>
      <p:pic>
        <p:nvPicPr>
          <p:cNvPr id="635" name="Google Shape;635;p101"/>
          <p:cNvPicPr preferRelativeResize="0"/>
          <p:nvPr/>
        </p:nvPicPr>
        <p:blipFill/>
        <p:spPr>
          <a:xfrm>
            <a:off x="1191" y="1191"/>
            <a:ext cx="1200" cy="1200"/>
          </a:xfrm>
          <a:prstGeom prst="rect">
            <a:avLst/>
          </a:prstGeom>
          <a:solidFill>
            <a:srgbClr val="FFFFFF"/>
          </a:solidFill>
          <a:ln>
            <a:noFill/>
          </a:ln>
        </p:spPr>
      </p:pic>
      <p:sp>
        <p:nvSpPr>
          <p:cNvPr id="636" name="Google Shape;636;p101"/>
          <p:cNvSpPr txBox="1">
            <a:spLocks noGrp="1"/>
          </p:cNvSpPr>
          <p:nvPr>
            <p:ph type="title"/>
          </p:nvPr>
        </p:nvSpPr>
        <p:spPr>
          <a:xfrm>
            <a:off x="409574" y="238553"/>
            <a:ext cx="8229600" cy="3675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1pPr>
            <a:lvl2pPr lvl="1" rtl="0">
              <a:spcBef>
                <a:spcPts val="0"/>
              </a:spcBef>
              <a:spcAft>
                <a:spcPts val="0"/>
              </a:spcAft>
              <a:buSzPts val="2400"/>
              <a:buNone/>
              <a:defRPr sz="1400"/>
            </a:lvl2pPr>
            <a:lvl3pPr lvl="2" rtl="0">
              <a:spcBef>
                <a:spcPts val="0"/>
              </a:spcBef>
              <a:spcAft>
                <a:spcPts val="0"/>
              </a:spcAft>
              <a:buSzPts val="2400"/>
              <a:buNone/>
              <a:defRPr sz="1400"/>
            </a:lvl3pPr>
            <a:lvl4pPr lvl="3" rtl="0">
              <a:spcBef>
                <a:spcPts val="0"/>
              </a:spcBef>
              <a:spcAft>
                <a:spcPts val="0"/>
              </a:spcAft>
              <a:buSzPts val="2400"/>
              <a:buNone/>
              <a:defRPr sz="1400"/>
            </a:lvl4pPr>
            <a:lvl5pPr lvl="4" rtl="0">
              <a:spcBef>
                <a:spcPts val="0"/>
              </a:spcBef>
              <a:spcAft>
                <a:spcPts val="0"/>
              </a:spcAft>
              <a:buSzPts val="2400"/>
              <a:buNone/>
              <a:defRPr sz="1400"/>
            </a:lvl5pPr>
            <a:lvl6pPr lvl="5" rtl="0">
              <a:spcBef>
                <a:spcPts val="0"/>
              </a:spcBef>
              <a:spcAft>
                <a:spcPts val="0"/>
              </a:spcAft>
              <a:buSzPts val="2400"/>
              <a:buNone/>
              <a:defRPr sz="1400"/>
            </a:lvl6pPr>
            <a:lvl7pPr lvl="6" rtl="0">
              <a:spcBef>
                <a:spcPts val="0"/>
              </a:spcBef>
              <a:spcAft>
                <a:spcPts val="0"/>
              </a:spcAft>
              <a:buSzPts val="2400"/>
              <a:buNone/>
              <a:defRPr sz="1400"/>
            </a:lvl7pPr>
            <a:lvl8pPr lvl="7" rtl="0">
              <a:spcBef>
                <a:spcPts val="0"/>
              </a:spcBef>
              <a:spcAft>
                <a:spcPts val="0"/>
              </a:spcAft>
              <a:buSzPts val="2400"/>
              <a:buNone/>
              <a:defRPr sz="1400"/>
            </a:lvl8pPr>
            <a:lvl9pPr lvl="8" rtl="0">
              <a:spcBef>
                <a:spcPts val="0"/>
              </a:spcBef>
              <a:spcAft>
                <a:spcPts val="0"/>
              </a:spcAft>
              <a:buSzPts val="2400"/>
              <a:buNone/>
              <a:defRPr sz="1400"/>
            </a:lvl9pPr>
          </a:lstStyle>
          <a:p>
            <a:endParaRPr/>
          </a:p>
        </p:txBody>
      </p:sp>
      <p:sp>
        <p:nvSpPr>
          <p:cNvPr id="637" name="Google Shape;637;p101"/>
          <p:cNvSpPr txBox="1">
            <a:spLocks noGrp="1"/>
          </p:cNvSpPr>
          <p:nvPr>
            <p:ph type="body" idx="1"/>
          </p:nvPr>
        </p:nvSpPr>
        <p:spPr>
          <a:xfrm>
            <a:off x="410400" y="1012721"/>
            <a:ext cx="8229600" cy="35889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500"/>
              </a:spcBef>
              <a:spcAft>
                <a:spcPts val="0"/>
              </a:spcAft>
              <a:buClr>
                <a:srgbClr val="EC008C"/>
              </a:buClr>
              <a:buSzPts val="1500"/>
              <a:buFont typeface="Verdana"/>
              <a:buChar char="›"/>
              <a:defRPr sz="1500" b="0" i="0" u="none" strike="noStrike" cap="none">
                <a:solidFill>
                  <a:schemeClr val="dk1"/>
                </a:solidFill>
                <a:latin typeface="Arial"/>
                <a:ea typeface="Arial"/>
                <a:cs typeface="Arial"/>
                <a:sym typeface="Arial"/>
              </a:defRPr>
            </a:lvl1pPr>
            <a:lvl2pPr marL="914400" marR="0" lvl="1"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38" name="Google Shape;638;p10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00">
                <a:solidFill>
                  <a:schemeClr val="lt1"/>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639" name="Google Shape;639;p101"/>
          <p:cNvSpPr txBox="1">
            <a:spLocks noGrp="1"/>
          </p:cNvSpPr>
          <p:nvPr>
            <p:ph type="ftr" idx="11"/>
          </p:nvPr>
        </p:nvSpPr>
        <p:spPr>
          <a:xfrm>
            <a:off x="1212007" y="4860000"/>
            <a:ext cx="6408600" cy="1266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500" cap="none">
                <a:solidFill>
                  <a:schemeClr val="dk1"/>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640" name="Google Shape;640;p101"/>
          <p:cNvSpPr txBox="1">
            <a:spLocks noGrp="1"/>
          </p:cNvSpPr>
          <p:nvPr>
            <p:ph type="sldNum" idx="12"/>
          </p:nvPr>
        </p:nvSpPr>
        <p:spPr>
          <a:xfrm>
            <a:off x="626325" y="4860000"/>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500">
                <a:solidFill>
                  <a:srgbClr val="888888"/>
                </a:solidFill>
                <a:latin typeface="Arial"/>
                <a:ea typeface="Arial"/>
                <a:cs typeface="Arial"/>
                <a:sym typeface="Arial"/>
              </a:defRPr>
            </a:lvl1pPr>
            <a:lvl2pPr marL="0" marR="0" lvl="1" indent="0" algn="l" rtl="0">
              <a:spcBef>
                <a:spcPts val="0"/>
              </a:spcBef>
              <a:buNone/>
              <a:defRPr sz="500">
                <a:solidFill>
                  <a:srgbClr val="888888"/>
                </a:solidFill>
                <a:latin typeface="Arial"/>
                <a:ea typeface="Arial"/>
                <a:cs typeface="Arial"/>
                <a:sym typeface="Arial"/>
              </a:defRPr>
            </a:lvl2pPr>
            <a:lvl3pPr marL="0" marR="0" lvl="2" indent="0" algn="l" rtl="0">
              <a:spcBef>
                <a:spcPts val="0"/>
              </a:spcBef>
              <a:buNone/>
              <a:defRPr sz="500">
                <a:solidFill>
                  <a:srgbClr val="888888"/>
                </a:solidFill>
                <a:latin typeface="Arial"/>
                <a:ea typeface="Arial"/>
                <a:cs typeface="Arial"/>
                <a:sym typeface="Arial"/>
              </a:defRPr>
            </a:lvl3pPr>
            <a:lvl4pPr marL="0" marR="0" lvl="3" indent="0" algn="l" rtl="0">
              <a:spcBef>
                <a:spcPts val="0"/>
              </a:spcBef>
              <a:buNone/>
              <a:defRPr sz="500">
                <a:solidFill>
                  <a:srgbClr val="888888"/>
                </a:solidFill>
                <a:latin typeface="Arial"/>
                <a:ea typeface="Arial"/>
                <a:cs typeface="Arial"/>
                <a:sym typeface="Arial"/>
              </a:defRPr>
            </a:lvl4pPr>
            <a:lvl5pPr marL="0" marR="0" lvl="4" indent="0" algn="l" rtl="0">
              <a:spcBef>
                <a:spcPts val="0"/>
              </a:spcBef>
              <a:buNone/>
              <a:defRPr sz="500">
                <a:solidFill>
                  <a:srgbClr val="888888"/>
                </a:solidFill>
                <a:latin typeface="Arial"/>
                <a:ea typeface="Arial"/>
                <a:cs typeface="Arial"/>
                <a:sym typeface="Arial"/>
              </a:defRPr>
            </a:lvl5pPr>
            <a:lvl6pPr marL="0" marR="0" lvl="5" indent="0" algn="l" rtl="0">
              <a:spcBef>
                <a:spcPts val="0"/>
              </a:spcBef>
              <a:buNone/>
              <a:defRPr sz="500">
                <a:solidFill>
                  <a:srgbClr val="888888"/>
                </a:solidFill>
                <a:latin typeface="Arial"/>
                <a:ea typeface="Arial"/>
                <a:cs typeface="Arial"/>
                <a:sym typeface="Arial"/>
              </a:defRPr>
            </a:lvl6pPr>
            <a:lvl7pPr marL="0" marR="0" lvl="6" indent="0" algn="l" rtl="0">
              <a:spcBef>
                <a:spcPts val="0"/>
              </a:spcBef>
              <a:buNone/>
              <a:defRPr sz="500">
                <a:solidFill>
                  <a:srgbClr val="888888"/>
                </a:solidFill>
                <a:latin typeface="Arial"/>
                <a:ea typeface="Arial"/>
                <a:cs typeface="Arial"/>
                <a:sym typeface="Arial"/>
              </a:defRPr>
            </a:lvl7pPr>
            <a:lvl8pPr marL="0" marR="0" lvl="7" indent="0" algn="l" rtl="0">
              <a:spcBef>
                <a:spcPts val="0"/>
              </a:spcBef>
              <a:buNone/>
              <a:defRPr sz="500">
                <a:solidFill>
                  <a:srgbClr val="888888"/>
                </a:solidFill>
                <a:latin typeface="Arial"/>
                <a:ea typeface="Arial"/>
                <a:cs typeface="Arial"/>
                <a:sym typeface="Arial"/>
              </a:defRPr>
            </a:lvl8pPr>
            <a:lvl9pPr marL="0" marR="0" lvl="8" indent="0" algn="l" rtl="0">
              <a:spcBef>
                <a:spcPts val="0"/>
              </a:spcBef>
              <a:buNone/>
              <a:defRPr sz="5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1.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11" name="Google Shape;11;p1"/>
          <p:cNvSpPr txBox="1">
            <a:spLocks noGrp="1"/>
          </p:cNvSpPr>
          <p:nvPr>
            <p:ph type="body" idx="1"/>
          </p:nvPr>
        </p:nvSpPr>
        <p:spPr>
          <a:xfrm>
            <a:off x="410400" y="1012720"/>
            <a:ext cx="8229600" cy="3589046"/>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65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b="0" i="0" u="none" strike="noStrike" cap="none">
                <a:solidFill>
                  <a:srgbClr val="888888"/>
                </a:solidFill>
                <a:latin typeface="Arial"/>
                <a:ea typeface="Arial"/>
                <a:cs typeface="Arial"/>
                <a:sym typeface="Arial"/>
              </a:defRPr>
            </a:lvl1pPr>
            <a:lvl2pPr marL="0" marR="0" lvl="1" indent="0" algn="l" rtl="0">
              <a:spcBef>
                <a:spcPts val="0"/>
              </a:spcBef>
              <a:buNone/>
              <a:defRPr sz="650" b="0" i="0" u="none" strike="noStrike" cap="none">
                <a:solidFill>
                  <a:srgbClr val="888888"/>
                </a:solidFill>
                <a:latin typeface="Arial"/>
                <a:ea typeface="Arial"/>
                <a:cs typeface="Arial"/>
                <a:sym typeface="Arial"/>
              </a:defRPr>
            </a:lvl2pPr>
            <a:lvl3pPr marL="0" marR="0" lvl="2" indent="0" algn="l" rtl="0">
              <a:spcBef>
                <a:spcPts val="0"/>
              </a:spcBef>
              <a:buNone/>
              <a:defRPr sz="650" b="0" i="0" u="none" strike="noStrike" cap="none">
                <a:solidFill>
                  <a:srgbClr val="888888"/>
                </a:solidFill>
                <a:latin typeface="Arial"/>
                <a:ea typeface="Arial"/>
                <a:cs typeface="Arial"/>
                <a:sym typeface="Arial"/>
              </a:defRPr>
            </a:lvl3pPr>
            <a:lvl4pPr marL="0" marR="0" lvl="3" indent="0" algn="l" rtl="0">
              <a:spcBef>
                <a:spcPts val="0"/>
              </a:spcBef>
              <a:buNone/>
              <a:defRPr sz="650" b="0" i="0" u="none" strike="noStrike" cap="none">
                <a:solidFill>
                  <a:srgbClr val="888888"/>
                </a:solidFill>
                <a:latin typeface="Arial"/>
                <a:ea typeface="Arial"/>
                <a:cs typeface="Arial"/>
                <a:sym typeface="Arial"/>
              </a:defRPr>
            </a:lvl4pPr>
            <a:lvl5pPr marL="0" marR="0" lvl="4" indent="0" algn="l" rtl="0">
              <a:spcBef>
                <a:spcPts val="0"/>
              </a:spcBef>
              <a:buNone/>
              <a:defRPr sz="650" b="0" i="0" u="none" strike="noStrike" cap="none">
                <a:solidFill>
                  <a:srgbClr val="888888"/>
                </a:solidFill>
                <a:latin typeface="Arial"/>
                <a:ea typeface="Arial"/>
                <a:cs typeface="Arial"/>
                <a:sym typeface="Arial"/>
              </a:defRPr>
            </a:lvl5pPr>
            <a:lvl6pPr marL="0" marR="0" lvl="5" indent="0" algn="l" rtl="0">
              <a:spcBef>
                <a:spcPts val="0"/>
              </a:spcBef>
              <a:buNone/>
              <a:defRPr sz="650" b="0" i="0" u="none" strike="noStrike" cap="none">
                <a:solidFill>
                  <a:srgbClr val="888888"/>
                </a:solidFill>
                <a:latin typeface="Arial"/>
                <a:ea typeface="Arial"/>
                <a:cs typeface="Arial"/>
                <a:sym typeface="Arial"/>
              </a:defRPr>
            </a:lvl6pPr>
            <a:lvl7pPr marL="0" marR="0" lvl="6" indent="0" algn="l" rtl="0">
              <a:spcBef>
                <a:spcPts val="0"/>
              </a:spcBef>
              <a:buNone/>
              <a:defRPr sz="650" b="0" i="0" u="none" strike="noStrike" cap="none">
                <a:solidFill>
                  <a:srgbClr val="888888"/>
                </a:solidFill>
                <a:latin typeface="Arial"/>
                <a:ea typeface="Arial"/>
                <a:cs typeface="Arial"/>
                <a:sym typeface="Arial"/>
              </a:defRPr>
            </a:lvl7pPr>
            <a:lvl8pPr marL="0" marR="0" lvl="7" indent="0" algn="l" rtl="0">
              <a:spcBef>
                <a:spcPts val="0"/>
              </a:spcBef>
              <a:buNone/>
              <a:defRPr sz="650" b="0" i="0" u="none" strike="noStrike" cap="none">
                <a:solidFill>
                  <a:srgbClr val="888888"/>
                </a:solidFill>
                <a:latin typeface="Arial"/>
                <a:ea typeface="Arial"/>
                <a:cs typeface="Arial"/>
                <a:sym typeface="Arial"/>
              </a:defRPr>
            </a:lvl8pPr>
            <a:lvl9pPr marL="0" marR="0" lvl="8" indent="0" algn="l" rtl="0">
              <a:spcBef>
                <a:spcPts val="0"/>
              </a:spcBef>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15" name="Google Shape;15;p1"/>
          <p:cNvCxnSpPr/>
          <p:nvPr/>
        </p:nvCxnSpPr>
        <p:spPr>
          <a:xfrm>
            <a:off x="410400" y="702000"/>
            <a:ext cx="8233200" cy="0"/>
          </a:xfrm>
          <a:prstGeom prst="straightConnector1">
            <a:avLst/>
          </a:prstGeom>
          <a:noFill/>
          <a:ln w="9525" cap="flat" cmpd="sng">
            <a:solidFill>
              <a:schemeClr val="dk1"/>
            </a:solidFill>
            <a:prstDash val="solid"/>
            <a:round/>
            <a:headEnd type="none" w="sm" len="sm"/>
            <a:tailEnd type="none" w="sm" len="sm"/>
          </a:ln>
        </p:spPr>
      </p:cxnSp>
      <p:sp>
        <p:nvSpPr>
          <p:cNvPr id="16" name="Google Shape;16;p1"/>
          <p:cNvSpPr txBox="1"/>
          <p:nvPr/>
        </p:nvSpPr>
        <p:spPr>
          <a:xfrm>
            <a:off x="426909" y="4860499"/>
            <a:ext cx="216024" cy="10002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b="0" i="0" u="none" strike="noStrike" cap="none">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17" name="Google Shape;17;p1"/>
          <p:cNvPicPr preferRelativeResize="0"/>
          <p:nvPr/>
        </p:nvPicPr>
        <p:blipFill rotWithShape="1">
          <a:blip r:embed="rId24">
            <a:alphaModFix/>
          </a:blip>
          <a:srcRect/>
          <a:stretch/>
        </p:blipFill>
        <p:spPr>
          <a:xfrm>
            <a:off x="8133900" y="4857300"/>
            <a:ext cx="519570" cy="116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156" name="Google Shape;156;p24"/>
          <p:cNvPicPr preferRelativeResize="0"/>
          <p:nvPr/>
        </p:nvPicPr>
        <p:blipFill rotWithShape="1">
          <a:blip r:embed="rId8">
            <a:alphaModFix/>
          </a:blip>
          <a:srcRect/>
          <a:stretch/>
        </p:blipFill>
        <p:spPr>
          <a:xfrm>
            <a:off x="1589" y="1589"/>
            <a:ext cx="1588" cy="1588"/>
          </a:xfrm>
          <a:prstGeom prst="rect">
            <a:avLst/>
          </a:prstGeom>
          <a:noFill/>
          <a:ln>
            <a:noFill/>
          </a:ln>
        </p:spPr>
      </p:pic>
      <p:sp>
        <p:nvSpPr>
          <p:cNvPr id="157" name="Google Shape;157;p24"/>
          <p:cNvSpPr/>
          <p:nvPr/>
        </p:nvSpPr>
        <p:spPr>
          <a:xfrm>
            <a:off x="1589" y="1589"/>
            <a:ext cx="1500" cy="1500"/>
          </a:xfrm>
          <a:prstGeom prst="rect">
            <a:avLst/>
          </a:prstGeom>
          <a:solidFill>
            <a:srgbClr val="FFFFFF"/>
          </a:solidFill>
          <a:ln>
            <a:noFill/>
          </a:ln>
        </p:spPr>
      </p:sp>
      <p:sp>
        <p:nvSpPr>
          <p:cNvPr id="158" name="Google Shape;158;p24"/>
          <p:cNvSpPr/>
          <p:nvPr/>
        </p:nvSpPr>
        <p:spPr>
          <a:xfrm>
            <a:off x="1589" y="1589"/>
            <a:ext cx="1500" cy="1500"/>
          </a:xfrm>
          <a:prstGeom prst="rect">
            <a:avLst/>
          </a:prstGeom>
          <a:solidFill>
            <a:srgbClr val="FFFFFF"/>
          </a:solidFill>
          <a:ln>
            <a:noFill/>
          </a:ln>
        </p:spPr>
        <p:txBody>
          <a:bodyPr spcFirstLastPara="1" wrap="square" lIns="91400" tIns="91400" rIns="91400" bIns="91400"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Arial"/>
              <a:ea typeface="Arial"/>
              <a:cs typeface="Arial"/>
              <a:sym typeface="Arial"/>
            </a:endParaRPr>
          </a:p>
        </p:txBody>
      </p:sp>
      <p:sp>
        <p:nvSpPr>
          <p:cNvPr id="159" name="Google Shape;159;p24"/>
          <p:cNvSpPr txBox="1">
            <a:spLocks noGrp="1"/>
          </p:cNvSpPr>
          <p:nvPr>
            <p:ph type="title"/>
          </p:nvPr>
        </p:nvSpPr>
        <p:spPr>
          <a:xfrm>
            <a:off x="395289" y="129558"/>
            <a:ext cx="8353500" cy="576000"/>
          </a:xfrm>
          <a:prstGeom prst="rect">
            <a:avLst/>
          </a:prstGeom>
          <a:noFill/>
          <a:ln>
            <a:noFill/>
          </a:ln>
        </p:spPr>
        <p:txBody>
          <a:bodyPr spcFirstLastPara="1" wrap="square" lIns="91400" tIns="91400" rIns="91400" bIns="91400" anchor="b"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p24"/>
          <p:cNvSpPr txBox="1">
            <a:spLocks noGrp="1"/>
          </p:cNvSpPr>
          <p:nvPr>
            <p:ph type="body" idx="1"/>
          </p:nvPr>
        </p:nvSpPr>
        <p:spPr>
          <a:xfrm>
            <a:off x="395288" y="998866"/>
            <a:ext cx="8353500" cy="35889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600"/>
              </a:spcBef>
              <a:spcAft>
                <a:spcPts val="0"/>
              </a:spcAft>
              <a:buClr>
                <a:srgbClr val="EC008C"/>
              </a:buClr>
              <a:buSzPts val="1400"/>
              <a:buFont typeface="Verdana"/>
              <a:buChar char="›"/>
              <a:defRPr sz="1400" b="1" i="0" u="none" strike="noStrike" cap="none">
                <a:solidFill>
                  <a:schemeClr val="dk1"/>
                </a:solidFill>
                <a:latin typeface="Arial"/>
                <a:ea typeface="Arial"/>
                <a:cs typeface="Arial"/>
                <a:sym typeface="Arial"/>
              </a:defRPr>
            </a:lvl1pPr>
            <a:lvl2pPr marL="914400" marR="0" lvl="1"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1" name="Google Shape;161;p24"/>
          <p:cNvSpPr txBox="1">
            <a:spLocks noGrp="1"/>
          </p:cNvSpPr>
          <p:nvPr>
            <p:ph type="dt" idx="10"/>
          </p:nvPr>
        </p:nvSpPr>
        <p:spPr>
          <a:xfrm>
            <a:off x="0" y="0"/>
            <a:ext cx="0" cy="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2" name="Google Shape;162;p24"/>
          <p:cNvSpPr txBox="1">
            <a:spLocks noGrp="1"/>
          </p:cNvSpPr>
          <p:nvPr>
            <p:ph type="ftr" idx="11"/>
          </p:nvPr>
        </p:nvSpPr>
        <p:spPr>
          <a:xfrm>
            <a:off x="1367644" y="4860001"/>
            <a:ext cx="6408600" cy="126600"/>
          </a:xfrm>
          <a:prstGeom prst="rect">
            <a:avLst/>
          </a:prstGeom>
          <a:noFill/>
          <a:ln>
            <a:noFill/>
          </a:ln>
        </p:spPr>
        <p:txBody>
          <a:bodyPr spcFirstLastPara="1" wrap="square" lIns="91400" tIns="91400" rIns="91400" bIns="91400" anchor="t"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3" name="Google Shape;163;p24"/>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5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164" name="Google Shape;164;p24"/>
          <p:cNvCxnSpPr/>
          <p:nvPr/>
        </p:nvCxnSpPr>
        <p:spPr>
          <a:xfrm>
            <a:off x="395289" y="702000"/>
            <a:ext cx="8353500" cy="0"/>
          </a:xfrm>
          <a:prstGeom prst="straightConnector1">
            <a:avLst/>
          </a:prstGeom>
          <a:noFill/>
          <a:ln w="9525" cap="flat" cmpd="sng">
            <a:solidFill>
              <a:schemeClr val="dk1"/>
            </a:solidFill>
            <a:prstDash val="solid"/>
            <a:round/>
            <a:headEnd type="none" w="sm" len="sm"/>
            <a:tailEnd type="none" w="sm" len="sm"/>
          </a:ln>
        </p:spPr>
      </p:cxnSp>
      <p:sp>
        <p:nvSpPr>
          <p:cNvPr id="165" name="Google Shape;165;p24"/>
          <p:cNvSpPr txBox="1"/>
          <p:nvPr/>
        </p:nvSpPr>
        <p:spPr>
          <a:xfrm>
            <a:off x="395288" y="4860500"/>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650"/>
              <a:buFont typeface="Arial"/>
              <a:buNone/>
            </a:pPr>
            <a:r>
              <a:rPr lang="no-NO" sz="600">
                <a:solidFill>
                  <a:srgbClr val="808285"/>
                </a:solidFill>
                <a:latin typeface="Arial"/>
                <a:ea typeface="Arial"/>
                <a:cs typeface="Arial"/>
                <a:sym typeface="Arial"/>
              </a:rPr>
              <a:t>Side</a:t>
            </a:r>
            <a:endParaRPr sz="1400">
              <a:solidFill>
                <a:srgbClr val="000000"/>
              </a:solidFill>
              <a:latin typeface="Arial"/>
              <a:ea typeface="Arial"/>
              <a:cs typeface="Arial"/>
              <a:sym typeface="Arial"/>
            </a:endParaRPr>
          </a:p>
        </p:txBody>
      </p:sp>
      <p:pic>
        <p:nvPicPr>
          <p:cNvPr id="166" name="Google Shape;166;p24"/>
          <p:cNvPicPr preferRelativeResize="0"/>
          <p:nvPr/>
        </p:nvPicPr>
        <p:blipFill rotWithShape="1">
          <a:blip r:embed="rId9">
            <a:alphaModFix/>
          </a:blip>
          <a:srcRect/>
          <a:stretch/>
        </p:blipFill>
        <p:spPr>
          <a:xfrm>
            <a:off x="8229142" y="4857300"/>
            <a:ext cx="519570" cy="116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209" name="Google Shape;209;p31"/>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210" name="Google Shape;210;p3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 name="Google Shape;211;p31"/>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65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2" name="Google Shape;212;p31"/>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b="0" i="0" u="none" strike="noStrike" cap="none">
                <a:solidFill>
                  <a:srgbClr val="888888"/>
                </a:solidFill>
                <a:latin typeface="Arial"/>
                <a:ea typeface="Arial"/>
                <a:cs typeface="Arial"/>
                <a:sym typeface="Arial"/>
              </a:defRPr>
            </a:lvl1pPr>
            <a:lvl2pPr marL="0" marR="0" lvl="1" indent="0" algn="l" rtl="0">
              <a:spcBef>
                <a:spcPts val="0"/>
              </a:spcBef>
              <a:buNone/>
              <a:defRPr sz="650" b="0" i="0" u="none" strike="noStrike" cap="none">
                <a:solidFill>
                  <a:srgbClr val="888888"/>
                </a:solidFill>
                <a:latin typeface="Arial"/>
                <a:ea typeface="Arial"/>
                <a:cs typeface="Arial"/>
                <a:sym typeface="Arial"/>
              </a:defRPr>
            </a:lvl2pPr>
            <a:lvl3pPr marL="0" marR="0" lvl="2" indent="0" algn="l" rtl="0">
              <a:spcBef>
                <a:spcPts val="0"/>
              </a:spcBef>
              <a:buNone/>
              <a:defRPr sz="650" b="0" i="0" u="none" strike="noStrike" cap="none">
                <a:solidFill>
                  <a:srgbClr val="888888"/>
                </a:solidFill>
                <a:latin typeface="Arial"/>
                <a:ea typeface="Arial"/>
                <a:cs typeface="Arial"/>
                <a:sym typeface="Arial"/>
              </a:defRPr>
            </a:lvl3pPr>
            <a:lvl4pPr marL="0" marR="0" lvl="3" indent="0" algn="l" rtl="0">
              <a:spcBef>
                <a:spcPts val="0"/>
              </a:spcBef>
              <a:buNone/>
              <a:defRPr sz="650" b="0" i="0" u="none" strike="noStrike" cap="none">
                <a:solidFill>
                  <a:srgbClr val="888888"/>
                </a:solidFill>
                <a:latin typeface="Arial"/>
                <a:ea typeface="Arial"/>
                <a:cs typeface="Arial"/>
                <a:sym typeface="Arial"/>
              </a:defRPr>
            </a:lvl4pPr>
            <a:lvl5pPr marL="0" marR="0" lvl="4" indent="0" algn="l" rtl="0">
              <a:spcBef>
                <a:spcPts val="0"/>
              </a:spcBef>
              <a:buNone/>
              <a:defRPr sz="650" b="0" i="0" u="none" strike="noStrike" cap="none">
                <a:solidFill>
                  <a:srgbClr val="888888"/>
                </a:solidFill>
                <a:latin typeface="Arial"/>
                <a:ea typeface="Arial"/>
                <a:cs typeface="Arial"/>
                <a:sym typeface="Arial"/>
              </a:defRPr>
            </a:lvl5pPr>
            <a:lvl6pPr marL="0" marR="0" lvl="5" indent="0" algn="l" rtl="0">
              <a:spcBef>
                <a:spcPts val="0"/>
              </a:spcBef>
              <a:buNone/>
              <a:defRPr sz="650" b="0" i="0" u="none" strike="noStrike" cap="none">
                <a:solidFill>
                  <a:srgbClr val="888888"/>
                </a:solidFill>
                <a:latin typeface="Arial"/>
                <a:ea typeface="Arial"/>
                <a:cs typeface="Arial"/>
                <a:sym typeface="Arial"/>
              </a:defRPr>
            </a:lvl6pPr>
            <a:lvl7pPr marL="0" marR="0" lvl="6" indent="0" algn="l" rtl="0">
              <a:spcBef>
                <a:spcPts val="0"/>
              </a:spcBef>
              <a:buNone/>
              <a:defRPr sz="650" b="0" i="0" u="none" strike="noStrike" cap="none">
                <a:solidFill>
                  <a:srgbClr val="888888"/>
                </a:solidFill>
                <a:latin typeface="Arial"/>
                <a:ea typeface="Arial"/>
                <a:cs typeface="Arial"/>
                <a:sym typeface="Arial"/>
              </a:defRPr>
            </a:lvl7pPr>
            <a:lvl8pPr marL="0" marR="0" lvl="7" indent="0" algn="l" rtl="0">
              <a:spcBef>
                <a:spcPts val="0"/>
              </a:spcBef>
              <a:buNone/>
              <a:defRPr sz="650" b="0" i="0" u="none" strike="noStrike" cap="none">
                <a:solidFill>
                  <a:srgbClr val="888888"/>
                </a:solidFill>
                <a:latin typeface="Arial"/>
                <a:ea typeface="Arial"/>
                <a:cs typeface="Arial"/>
                <a:sym typeface="Arial"/>
              </a:defRPr>
            </a:lvl8pPr>
            <a:lvl9pPr marL="0" marR="0" lvl="8" indent="0" algn="l" rtl="0">
              <a:spcBef>
                <a:spcPts val="0"/>
              </a:spcBef>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213" name="Google Shape;213;p31"/>
          <p:cNvCxnSpPr/>
          <p:nvPr/>
        </p:nvCxnSpPr>
        <p:spPr>
          <a:xfrm>
            <a:off x="410400" y="702000"/>
            <a:ext cx="8233200" cy="0"/>
          </a:xfrm>
          <a:prstGeom prst="straightConnector1">
            <a:avLst/>
          </a:prstGeom>
          <a:noFill/>
          <a:ln w="9525" cap="flat" cmpd="sng">
            <a:solidFill>
              <a:schemeClr val="dk1"/>
            </a:solidFill>
            <a:prstDash val="solid"/>
            <a:round/>
            <a:headEnd type="none" w="sm" len="sm"/>
            <a:tailEnd type="none" w="sm" len="sm"/>
          </a:ln>
        </p:spPr>
      </p:cxnSp>
      <p:sp>
        <p:nvSpPr>
          <p:cNvPr id="214" name="Google Shape;214;p31"/>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b="0" i="0" u="none" strike="noStrike" cap="none">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215" name="Google Shape;215;p31"/>
          <p:cNvPicPr preferRelativeResize="0"/>
          <p:nvPr/>
        </p:nvPicPr>
        <p:blipFill rotWithShape="1">
          <a:blip r:embed="rId23">
            <a:alphaModFix/>
          </a:blip>
          <a:srcRect/>
          <a:stretch/>
        </p:blipFill>
        <p:spPr>
          <a:xfrm>
            <a:off x="8133900" y="4857300"/>
            <a:ext cx="519600" cy="116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45" name="Google Shape;345;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346" name="Google Shape;34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Google Shape;433;p71"/>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434" name="Google Shape;434;p71"/>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435" name="Google Shape;435;p7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6" name="Google Shape;436;p71"/>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65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7" name="Google Shape;437;p71"/>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b="0" i="0" u="none" strike="noStrike" cap="none">
                <a:solidFill>
                  <a:srgbClr val="888888"/>
                </a:solidFill>
                <a:latin typeface="Arial"/>
                <a:ea typeface="Arial"/>
                <a:cs typeface="Arial"/>
                <a:sym typeface="Arial"/>
              </a:defRPr>
            </a:lvl1pPr>
            <a:lvl2pPr marL="0" marR="0" lvl="1" indent="0" algn="l" rtl="0">
              <a:spcBef>
                <a:spcPts val="0"/>
              </a:spcBef>
              <a:buNone/>
              <a:defRPr sz="650" b="0" i="0" u="none" strike="noStrike" cap="none">
                <a:solidFill>
                  <a:srgbClr val="888888"/>
                </a:solidFill>
                <a:latin typeface="Arial"/>
                <a:ea typeface="Arial"/>
                <a:cs typeface="Arial"/>
                <a:sym typeface="Arial"/>
              </a:defRPr>
            </a:lvl2pPr>
            <a:lvl3pPr marL="0" marR="0" lvl="2" indent="0" algn="l" rtl="0">
              <a:spcBef>
                <a:spcPts val="0"/>
              </a:spcBef>
              <a:buNone/>
              <a:defRPr sz="650" b="0" i="0" u="none" strike="noStrike" cap="none">
                <a:solidFill>
                  <a:srgbClr val="888888"/>
                </a:solidFill>
                <a:latin typeface="Arial"/>
                <a:ea typeface="Arial"/>
                <a:cs typeface="Arial"/>
                <a:sym typeface="Arial"/>
              </a:defRPr>
            </a:lvl3pPr>
            <a:lvl4pPr marL="0" marR="0" lvl="3" indent="0" algn="l" rtl="0">
              <a:spcBef>
                <a:spcPts val="0"/>
              </a:spcBef>
              <a:buNone/>
              <a:defRPr sz="650" b="0" i="0" u="none" strike="noStrike" cap="none">
                <a:solidFill>
                  <a:srgbClr val="888888"/>
                </a:solidFill>
                <a:latin typeface="Arial"/>
                <a:ea typeface="Arial"/>
                <a:cs typeface="Arial"/>
                <a:sym typeface="Arial"/>
              </a:defRPr>
            </a:lvl4pPr>
            <a:lvl5pPr marL="0" marR="0" lvl="4" indent="0" algn="l" rtl="0">
              <a:spcBef>
                <a:spcPts val="0"/>
              </a:spcBef>
              <a:buNone/>
              <a:defRPr sz="650" b="0" i="0" u="none" strike="noStrike" cap="none">
                <a:solidFill>
                  <a:srgbClr val="888888"/>
                </a:solidFill>
                <a:latin typeface="Arial"/>
                <a:ea typeface="Arial"/>
                <a:cs typeface="Arial"/>
                <a:sym typeface="Arial"/>
              </a:defRPr>
            </a:lvl5pPr>
            <a:lvl6pPr marL="0" marR="0" lvl="5" indent="0" algn="l" rtl="0">
              <a:spcBef>
                <a:spcPts val="0"/>
              </a:spcBef>
              <a:buNone/>
              <a:defRPr sz="650" b="0" i="0" u="none" strike="noStrike" cap="none">
                <a:solidFill>
                  <a:srgbClr val="888888"/>
                </a:solidFill>
                <a:latin typeface="Arial"/>
                <a:ea typeface="Arial"/>
                <a:cs typeface="Arial"/>
                <a:sym typeface="Arial"/>
              </a:defRPr>
            </a:lvl6pPr>
            <a:lvl7pPr marL="0" marR="0" lvl="6" indent="0" algn="l" rtl="0">
              <a:spcBef>
                <a:spcPts val="0"/>
              </a:spcBef>
              <a:buNone/>
              <a:defRPr sz="650" b="0" i="0" u="none" strike="noStrike" cap="none">
                <a:solidFill>
                  <a:srgbClr val="888888"/>
                </a:solidFill>
                <a:latin typeface="Arial"/>
                <a:ea typeface="Arial"/>
                <a:cs typeface="Arial"/>
                <a:sym typeface="Arial"/>
              </a:defRPr>
            </a:lvl7pPr>
            <a:lvl8pPr marL="0" marR="0" lvl="7" indent="0" algn="l" rtl="0">
              <a:spcBef>
                <a:spcPts val="0"/>
              </a:spcBef>
              <a:buNone/>
              <a:defRPr sz="650" b="0" i="0" u="none" strike="noStrike" cap="none">
                <a:solidFill>
                  <a:srgbClr val="888888"/>
                </a:solidFill>
                <a:latin typeface="Arial"/>
                <a:ea typeface="Arial"/>
                <a:cs typeface="Arial"/>
                <a:sym typeface="Arial"/>
              </a:defRPr>
            </a:lvl8pPr>
            <a:lvl9pPr marL="0" marR="0" lvl="8" indent="0" algn="l" rtl="0">
              <a:spcBef>
                <a:spcPts val="0"/>
              </a:spcBef>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438" name="Google Shape;438;p71"/>
          <p:cNvCxnSpPr/>
          <p:nvPr/>
        </p:nvCxnSpPr>
        <p:spPr>
          <a:xfrm>
            <a:off x="410400" y="702000"/>
            <a:ext cx="8233200" cy="0"/>
          </a:xfrm>
          <a:prstGeom prst="straightConnector1">
            <a:avLst/>
          </a:prstGeom>
          <a:noFill/>
          <a:ln w="9525" cap="flat" cmpd="sng">
            <a:solidFill>
              <a:schemeClr val="dk1"/>
            </a:solidFill>
            <a:prstDash val="solid"/>
            <a:round/>
            <a:headEnd type="none" w="sm" len="sm"/>
            <a:tailEnd type="none" w="sm" len="sm"/>
          </a:ln>
        </p:spPr>
      </p:cxnSp>
      <p:sp>
        <p:nvSpPr>
          <p:cNvPr id="439" name="Google Shape;439;p71"/>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b="0" i="0" u="none" strike="noStrike" cap="none">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440" name="Google Shape;440;p71"/>
          <p:cNvPicPr preferRelativeResize="0"/>
          <p:nvPr/>
        </p:nvPicPr>
        <p:blipFill rotWithShape="1">
          <a:blip r:embed="rId13">
            <a:alphaModFix/>
          </a:blip>
          <a:srcRect/>
          <a:stretch/>
        </p:blipFill>
        <p:spPr>
          <a:xfrm>
            <a:off x="8133900" y="4857300"/>
            <a:ext cx="519600" cy="116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Google Shape;520;p83"/>
          <p:cNvSpPr txBox="1">
            <a:spLocks noGrp="1"/>
          </p:cNvSpPr>
          <p:nvPr>
            <p:ph type="title"/>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rtl="0">
              <a:spcBef>
                <a:spcPts val="0"/>
              </a:spcBef>
              <a:spcAft>
                <a:spcPts val="0"/>
              </a:spcAft>
              <a:buSzPts val="2400"/>
              <a:buNone/>
              <a:defRPr sz="2400"/>
            </a:lvl2pPr>
            <a:lvl3pPr lvl="2" indent="0" rtl="0">
              <a:spcBef>
                <a:spcPts val="0"/>
              </a:spcBef>
              <a:spcAft>
                <a:spcPts val="0"/>
              </a:spcAft>
              <a:buSzPts val="2400"/>
              <a:buNone/>
              <a:defRPr sz="2400"/>
            </a:lvl3pPr>
            <a:lvl4pPr lvl="3" indent="0" rtl="0">
              <a:spcBef>
                <a:spcPts val="0"/>
              </a:spcBef>
              <a:spcAft>
                <a:spcPts val="0"/>
              </a:spcAft>
              <a:buSzPts val="2400"/>
              <a:buNone/>
              <a:defRPr sz="2400"/>
            </a:lvl4pPr>
            <a:lvl5pPr lvl="4" indent="0" rtl="0">
              <a:spcBef>
                <a:spcPts val="0"/>
              </a:spcBef>
              <a:spcAft>
                <a:spcPts val="0"/>
              </a:spcAft>
              <a:buSzPts val="2400"/>
              <a:buNone/>
              <a:defRPr sz="2400"/>
            </a:lvl5pPr>
            <a:lvl6pPr lvl="5" indent="0" rtl="0">
              <a:spcBef>
                <a:spcPts val="0"/>
              </a:spcBef>
              <a:spcAft>
                <a:spcPts val="0"/>
              </a:spcAft>
              <a:buSzPts val="2400"/>
              <a:buNone/>
              <a:defRPr sz="2400"/>
            </a:lvl6pPr>
            <a:lvl7pPr lvl="6" indent="0" rtl="0">
              <a:spcBef>
                <a:spcPts val="0"/>
              </a:spcBef>
              <a:spcAft>
                <a:spcPts val="0"/>
              </a:spcAft>
              <a:buSzPts val="2400"/>
              <a:buNone/>
              <a:defRPr sz="2400"/>
            </a:lvl7pPr>
            <a:lvl8pPr lvl="7" indent="0" rtl="0">
              <a:spcBef>
                <a:spcPts val="0"/>
              </a:spcBef>
              <a:spcAft>
                <a:spcPts val="0"/>
              </a:spcAft>
              <a:buSzPts val="2400"/>
              <a:buNone/>
              <a:defRPr sz="2400"/>
            </a:lvl8pPr>
            <a:lvl9pPr lvl="8" indent="0" rtl="0">
              <a:spcBef>
                <a:spcPts val="0"/>
              </a:spcBef>
              <a:spcAft>
                <a:spcPts val="0"/>
              </a:spcAft>
              <a:buSzPts val="2400"/>
              <a:buNone/>
              <a:defRPr sz="2400"/>
            </a:lvl9pPr>
          </a:lstStyle>
          <a:p>
            <a:endParaRPr/>
          </a:p>
        </p:txBody>
      </p:sp>
      <p:sp>
        <p:nvSpPr>
          <p:cNvPr id="521" name="Google Shape;521;p83"/>
          <p:cNvSpPr txBox="1">
            <a:spLocks noGrp="1"/>
          </p:cNvSpPr>
          <p:nvPr>
            <p:ph type="body" idx="1"/>
          </p:nvPr>
        </p:nvSpPr>
        <p:spPr>
          <a:xfrm>
            <a:off x="410400" y="1012720"/>
            <a:ext cx="8229600" cy="3588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522" name="Google Shape;522;p8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3" name="Google Shape;523;p83"/>
          <p:cNvSpPr txBox="1">
            <a:spLocks noGrp="1"/>
          </p:cNvSpPr>
          <p:nvPr>
            <p:ph type="ftr" idx="11"/>
          </p:nvPr>
        </p:nvSpPr>
        <p:spPr>
          <a:xfrm>
            <a:off x="1212007" y="4860001"/>
            <a:ext cx="6408600" cy="126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65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4" name="Google Shape;524;p83"/>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b="0" i="0" u="none" strike="noStrike" cap="none">
                <a:solidFill>
                  <a:srgbClr val="888888"/>
                </a:solidFill>
                <a:latin typeface="Arial"/>
                <a:ea typeface="Arial"/>
                <a:cs typeface="Arial"/>
                <a:sym typeface="Arial"/>
              </a:defRPr>
            </a:lvl1pPr>
            <a:lvl2pPr marL="0" marR="0" lvl="1" indent="0" algn="l" rtl="0">
              <a:spcBef>
                <a:spcPts val="0"/>
              </a:spcBef>
              <a:buNone/>
              <a:defRPr sz="650" b="0" i="0" u="none" strike="noStrike" cap="none">
                <a:solidFill>
                  <a:srgbClr val="888888"/>
                </a:solidFill>
                <a:latin typeface="Arial"/>
                <a:ea typeface="Arial"/>
                <a:cs typeface="Arial"/>
                <a:sym typeface="Arial"/>
              </a:defRPr>
            </a:lvl2pPr>
            <a:lvl3pPr marL="0" marR="0" lvl="2" indent="0" algn="l" rtl="0">
              <a:spcBef>
                <a:spcPts val="0"/>
              </a:spcBef>
              <a:buNone/>
              <a:defRPr sz="650" b="0" i="0" u="none" strike="noStrike" cap="none">
                <a:solidFill>
                  <a:srgbClr val="888888"/>
                </a:solidFill>
                <a:latin typeface="Arial"/>
                <a:ea typeface="Arial"/>
                <a:cs typeface="Arial"/>
                <a:sym typeface="Arial"/>
              </a:defRPr>
            </a:lvl3pPr>
            <a:lvl4pPr marL="0" marR="0" lvl="3" indent="0" algn="l" rtl="0">
              <a:spcBef>
                <a:spcPts val="0"/>
              </a:spcBef>
              <a:buNone/>
              <a:defRPr sz="650" b="0" i="0" u="none" strike="noStrike" cap="none">
                <a:solidFill>
                  <a:srgbClr val="888888"/>
                </a:solidFill>
                <a:latin typeface="Arial"/>
                <a:ea typeface="Arial"/>
                <a:cs typeface="Arial"/>
                <a:sym typeface="Arial"/>
              </a:defRPr>
            </a:lvl4pPr>
            <a:lvl5pPr marL="0" marR="0" lvl="4" indent="0" algn="l" rtl="0">
              <a:spcBef>
                <a:spcPts val="0"/>
              </a:spcBef>
              <a:buNone/>
              <a:defRPr sz="650" b="0" i="0" u="none" strike="noStrike" cap="none">
                <a:solidFill>
                  <a:srgbClr val="888888"/>
                </a:solidFill>
                <a:latin typeface="Arial"/>
                <a:ea typeface="Arial"/>
                <a:cs typeface="Arial"/>
                <a:sym typeface="Arial"/>
              </a:defRPr>
            </a:lvl5pPr>
            <a:lvl6pPr marL="0" marR="0" lvl="5" indent="0" algn="l" rtl="0">
              <a:spcBef>
                <a:spcPts val="0"/>
              </a:spcBef>
              <a:buNone/>
              <a:defRPr sz="650" b="0" i="0" u="none" strike="noStrike" cap="none">
                <a:solidFill>
                  <a:srgbClr val="888888"/>
                </a:solidFill>
                <a:latin typeface="Arial"/>
                <a:ea typeface="Arial"/>
                <a:cs typeface="Arial"/>
                <a:sym typeface="Arial"/>
              </a:defRPr>
            </a:lvl6pPr>
            <a:lvl7pPr marL="0" marR="0" lvl="6" indent="0" algn="l" rtl="0">
              <a:spcBef>
                <a:spcPts val="0"/>
              </a:spcBef>
              <a:buNone/>
              <a:defRPr sz="650" b="0" i="0" u="none" strike="noStrike" cap="none">
                <a:solidFill>
                  <a:srgbClr val="888888"/>
                </a:solidFill>
                <a:latin typeface="Arial"/>
                <a:ea typeface="Arial"/>
                <a:cs typeface="Arial"/>
                <a:sym typeface="Arial"/>
              </a:defRPr>
            </a:lvl7pPr>
            <a:lvl8pPr marL="0" marR="0" lvl="7" indent="0" algn="l" rtl="0">
              <a:spcBef>
                <a:spcPts val="0"/>
              </a:spcBef>
              <a:buNone/>
              <a:defRPr sz="650" b="0" i="0" u="none" strike="noStrike" cap="none">
                <a:solidFill>
                  <a:srgbClr val="888888"/>
                </a:solidFill>
                <a:latin typeface="Arial"/>
                <a:ea typeface="Arial"/>
                <a:cs typeface="Arial"/>
                <a:sym typeface="Arial"/>
              </a:defRPr>
            </a:lvl8pPr>
            <a:lvl9pPr marL="0" marR="0" lvl="8" indent="0" algn="l" rtl="0">
              <a:spcBef>
                <a:spcPts val="0"/>
              </a:spcBef>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525" name="Google Shape;525;p83"/>
          <p:cNvCxnSpPr/>
          <p:nvPr/>
        </p:nvCxnSpPr>
        <p:spPr>
          <a:xfrm>
            <a:off x="410400" y="702000"/>
            <a:ext cx="8233200" cy="0"/>
          </a:xfrm>
          <a:prstGeom prst="straightConnector1">
            <a:avLst/>
          </a:prstGeom>
          <a:noFill/>
          <a:ln w="9525" cap="flat" cmpd="sng">
            <a:solidFill>
              <a:schemeClr val="dk1"/>
            </a:solidFill>
            <a:prstDash val="solid"/>
            <a:round/>
            <a:headEnd type="none" w="sm" len="sm"/>
            <a:tailEnd type="none" w="sm" len="sm"/>
          </a:ln>
        </p:spPr>
      </p:cxnSp>
      <p:sp>
        <p:nvSpPr>
          <p:cNvPr id="526" name="Google Shape;526;p83"/>
          <p:cNvSpPr txBox="1"/>
          <p:nvPr/>
        </p:nvSpPr>
        <p:spPr>
          <a:xfrm>
            <a:off x="426909" y="4860499"/>
            <a:ext cx="216000" cy="99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b="0" i="0" u="none" strike="noStrike" cap="none">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527" name="Google Shape;527;p83"/>
          <p:cNvPicPr preferRelativeResize="0"/>
          <p:nvPr/>
        </p:nvPicPr>
        <p:blipFill rotWithShape="1">
          <a:blip r:embed="rId20">
            <a:alphaModFix/>
          </a:blip>
          <a:srcRect/>
          <a:stretch/>
        </p:blipFill>
        <p:spPr>
          <a:xfrm>
            <a:off x="8133900" y="4857300"/>
            <a:ext cx="519600" cy="116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9.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0.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02"/>
          <p:cNvSpPr txBox="1">
            <a:spLocks noGrp="1"/>
          </p:cNvSpPr>
          <p:nvPr>
            <p:ph type="ctrTitle"/>
          </p:nvPr>
        </p:nvSpPr>
        <p:spPr>
          <a:xfrm>
            <a:off x="539475" y="915575"/>
            <a:ext cx="8187000" cy="11403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Clr>
                <a:schemeClr val="dk1"/>
              </a:buClr>
              <a:buFont typeface="Arial"/>
              <a:buNone/>
            </a:pPr>
            <a:r>
              <a:rPr lang="no-NO"/>
              <a:t>Slik har Amedias redaksjoner sørget for abonnementsvekst i 2020</a:t>
            </a:r>
            <a:endParaRPr sz="3600" b="1" i="0" u="none" strike="noStrike" cap="none">
              <a:solidFill>
                <a:schemeClr val="dk1"/>
              </a:solidFill>
              <a:latin typeface="Arial"/>
              <a:ea typeface="Arial"/>
              <a:cs typeface="Arial"/>
              <a:sym typeface="Arial"/>
            </a:endParaRPr>
          </a:p>
        </p:txBody>
      </p:sp>
      <p:sp>
        <p:nvSpPr>
          <p:cNvPr id="646" name="Google Shape;646;p102"/>
          <p:cNvSpPr txBox="1">
            <a:spLocks noGrp="1"/>
          </p:cNvSpPr>
          <p:nvPr>
            <p:ph type="subTitle" idx="1"/>
          </p:nvPr>
        </p:nvSpPr>
        <p:spPr>
          <a:xfrm>
            <a:off x="537925" y="2053100"/>
            <a:ext cx="8187000" cy="788700"/>
          </a:xfrm>
          <a:prstGeom prst="rect">
            <a:avLst/>
          </a:prstGeom>
          <a:noFill/>
          <a:ln>
            <a:noFill/>
          </a:ln>
        </p:spPr>
        <p:txBody>
          <a:bodyPr spcFirstLastPara="1" wrap="square" lIns="0" tIns="0" rIns="0" bIns="0" anchor="t" anchorCtr="0">
            <a:noAutofit/>
          </a:bodyPr>
          <a:lstStyle/>
          <a:p>
            <a:pPr marL="457200" marR="0" lvl="0" indent="-342900" algn="l" rtl="0">
              <a:lnSpc>
                <a:spcPct val="145833"/>
              </a:lnSpc>
              <a:spcBef>
                <a:spcPts val="0"/>
              </a:spcBef>
              <a:spcAft>
                <a:spcPts val="0"/>
              </a:spcAft>
              <a:buClr>
                <a:schemeClr val="dk1"/>
              </a:buClr>
              <a:buSzPts val="1800"/>
              <a:buFont typeface="Arial"/>
              <a:buChar char="-"/>
            </a:pPr>
            <a:r>
              <a:rPr lang="no-NO"/>
              <a:t>og dette er den viktigste redaksjonelle utviklingen fremover</a:t>
            </a:r>
            <a:endParaRPr sz="1800" b="1" i="0" u="none" strike="noStrike" cap="none">
              <a:solidFill>
                <a:schemeClr val="dk1"/>
              </a:solidFill>
              <a:latin typeface="Arial"/>
              <a:ea typeface="Arial"/>
              <a:cs typeface="Arial"/>
              <a:sym typeface="Arial"/>
            </a:endParaRPr>
          </a:p>
        </p:txBody>
      </p:sp>
      <p:sp>
        <p:nvSpPr>
          <p:cNvPr id="647" name="Google Shape;647;p102"/>
          <p:cNvSpPr txBox="1">
            <a:spLocks noGrp="1"/>
          </p:cNvSpPr>
          <p:nvPr>
            <p:ph type="body" idx="2"/>
          </p:nvPr>
        </p:nvSpPr>
        <p:spPr>
          <a:xfrm>
            <a:off x="478655" y="4484801"/>
            <a:ext cx="3630900" cy="184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EC008C"/>
              </a:buClr>
              <a:buFont typeface="Verdana"/>
              <a:buNone/>
            </a:pPr>
            <a:r>
              <a:rPr lang="no-NO" sz="1100"/>
              <a:t>Oslo, oktober 2020</a:t>
            </a:r>
            <a:endParaRPr sz="1100" b="0" i="0" u="none" strike="noStrike" cap="none">
              <a:solidFill>
                <a:srgbClr val="808285"/>
              </a:solidFill>
              <a:latin typeface="Arial"/>
              <a:ea typeface="Arial"/>
              <a:cs typeface="Arial"/>
              <a:sym typeface="Arial"/>
            </a:endParaRPr>
          </a:p>
        </p:txBody>
      </p:sp>
      <p:sp>
        <p:nvSpPr>
          <p:cNvPr id="648" name="Google Shape;648;p102"/>
          <p:cNvSpPr txBox="1">
            <a:spLocks noGrp="1"/>
          </p:cNvSpPr>
          <p:nvPr>
            <p:ph type="body" idx="3"/>
          </p:nvPr>
        </p:nvSpPr>
        <p:spPr>
          <a:xfrm>
            <a:off x="478655" y="4638448"/>
            <a:ext cx="3630900" cy="165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EC008C"/>
              </a:buClr>
              <a:buFont typeface="Verdana"/>
              <a:buNone/>
            </a:pPr>
            <a:r>
              <a:rPr lang="no-NO" sz="1100"/>
              <a:t>Eivor Jerpåsen, redaksjonell utviklingssjef i Amedia </a:t>
            </a:r>
            <a:endParaRPr sz="1100" b="0" i="0" u="none" strike="noStrike" cap="none">
              <a:solidFill>
                <a:srgbClr val="808285"/>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11"/>
          <p:cNvSpPr txBox="1">
            <a:spLocks noGrp="1"/>
          </p:cNvSpPr>
          <p:nvPr>
            <p:ph type="title"/>
          </p:nvPr>
        </p:nvSpPr>
        <p:spPr>
          <a:xfrm>
            <a:off x="457199" y="15870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000"/>
              <a:t>Lesing av redaksjonelt innhold er det viktigste vi kan gjøre for å hindre frafall</a:t>
            </a:r>
            <a:endParaRPr sz="2000"/>
          </a:p>
        </p:txBody>
      </p:sp>
      <p:sp>
        <p:nvSpPr>
          <p:cNvPr id="738" name="Google Shape;738;p111"/>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10</a:t>
            </a:fld>
            <a:endParaRPr/>
          </a:p>
        </p:txBody>
      </p:sp>
      <p:sp>
        <p:nvSpPr>
          <p:cNvPr id="739" name="Google Shape;739;p111"/>
          <p:cNvSpPr txBox="1"/>
          <p:nvPr/>
        </p:nvSpPr>
        <p:spPr>
          <a:xfrm>
            <a:off x="868796" y="1567805"/>
            <a:ext cx="7311900" cy="3040500"/>
          </a:xfrm>
          <a:prstGeom prst="rect">
            <a:avLst/>
          </a:prstGeom>
          <a:noFill/>
          <a:ln>
            <a:noFill/>
          </a:ln>
        </p:spPr>
        <p:txBody>
          <a:bodyPr spcFirstLastPara="1" wrap="square" lIns="0" tIns="0" rIns="0" bIns="0" anchor="t" anchorCtr="0">
            <a:noAutofit/>
          </a:bodyPr>
          <a:lstStyle/>
          <a:p>
            <a:pPr marL="0" lvl="0" indent="0" algn="l" rtl="0">
              <a:spcBef>
                <a:spcPts val="600"/>
              </a:spcBef>
              <a:spcAft>
                <a:spcPts val="0"/>
              </a:spcAft>
              <a:buNone/>
            </a:pPr>
            <a:endParaRPr sz="2000">
              <a:solidFill>
                <a:srgbClr val="000000"/>
              </a:solidFill>
            </a:endParaRPr>
          </a:p>
        </p:txBody>
      </p:sp>
      <p:sp>
        <p:nvSpPr>
          <p:cNvPr id="740" name="Google Shape;740;p111"/>
          <p:cNvSpPr/>
          <p:nvPr/>
        </p:nvSpPr>
        <p:spPr>
          <a:xfrm>
            <a:off x="1400100" y="1265900"/>
            <a:ext cx="2399700" cy="110700"/>
          </a:xfrm>
          <a:prstGeom prst="leftRightArrow">
            <a:avLst>
              <a:gd name="adj1" fmla="val 50000"/>
              <a:gd name="adj2" fmla="val 50000"/>
            </a:avLst>
          </a:prstGeom>
          <a:solidFill>
            <a:srgbClr val="EB008B"/>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41" name="Google Shape;741;p111"/>
          <p:cNvSpPr txBox="1"/>
          <p:nvPr/>
        </p:nvSpPr>
        <p:spPr>
          <a:xfrm>
            <a:off x="1373650" y="652225"/>
            <a:ext cx="2459400" cy="48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200"/>
              <a:t>Leser pluss sjeldnere enn tredjehver dag: </a:t>
            </a:r>
            <a:br>
              <a:rPr lang="no-NO" sz="1200"/>
            </a:br>
            <a:r>
              <a:rPr lang="no-NO" sz="1200" b="1"/>
              <a:t>2-6% frafall pr. uke</a:t>
            </a:r>
            <a:endParaRPr sz="1200" b="1"/>
          </a:p>
        </p:txBody>
      </p:sp>
      <p:sp>
        <p:nvSpPr>
          <p:cNvPr id="742" name="Google Shape;742;p111"/>
          <p:cNvSpPr/>
          <p:nvPr/>
        </p:nvSpPr>
        <p:spPr>
          <a:xfrm>
            <a:off x="3948700" y="1265900"/>
            <a:ext cx="2541900" cy="110700"/>
          </a:xfrm>
          <a:prstGeom prst="leftRightArrow">
            <a:avLst>
              <a:gd name="adj1" fmla="val 50000"/>
              <a:gd name="adj2" fmla="val 50000"/>
            </a:avLst>
          </a:prstGeom>
          <a:solidFill>
            <a:srgbClr val="EB008B"/>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43" name="Google Shape;743;p111"/>
          <p:cNvSpPr txBox="1"/>
          <p:nvPr/>
        </p:nvSpPr>
        <p:spPr>
          <a:xfrm>
            <a:off x="4336450" y="805225"/>
            <a:ext cx="1766400" cy="3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200"/>
              <a:t>Leser pluss litt oftere: </a:t>
            </a:r>
            <a:r>
              <a:rPr lang="no-NO" sz="1200" b="1"/>
              <a:t>1-2% frafall pr. uke</a:t>
            </a:r>
            <a:endParaRPr sz="1200" b="1"/>
          </a:p>
        </p:txBody>
      </p:sp>
      <p:sp>
        <p:nvSpPr>
          <p:cNvPr id="744" name="Google Shape;744;p111"/>
          <p:cNvSpPr txBox="1"/>
          <p:nvPr/>
        </p:nvSpPr>
        <p:spPr>
          <a:xfrm>
            <a:off x="6533675" y="652200"/>
            <a:ext cx="1623000" cy="48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200"/>
              <a:t>Leser pluss </a:t>
            </a:r>
            <a:endParaRPr sz="1200"/>
          </a:p>
          <a:p>
            <a:pPr marL="0" lvl="0" indent="0" algn="ctr" rtl="0">
              <a:spcBef>
                <a:spcPts val="0"/>
              </a:spcBef>
              <a:spcAft>
                <a:spcPts val="0"/>
              </a:spcAft>
              <a:buNone/>
            </a:pPr>
            <a:r>
              <a:rPr lang="no-NO" sz="1200"/>
              <a:t>hver dag:</a:t>
            </a:r>
            <a:r>
              <a:rPr lang="no-NO" sz="1200" b="1"/>
              <a:t> </a:t>
            </a:r>
            <a:br>
              <a:rPr lang="no-NO" sz="1200" b="1"/>
            </a:br>
            <a:r>
              <a:rPr lang="no-NO" sz="1200" b="1"/>
              <a:t>0-1% frafall pr. uke</a:t>
            </a:r>
            <a:endParaRPr sz="1200" b="1"/>
          </a:p>
        </p:txBody>
      </p:sp>
      <p:sp>
        <p:nvSpPr>
          <p:cNvPr id="745" name="Google Shape;745;p111"/>
          <p:cNvSpPr/>
          <p:nvPr/>
        </p:nvSpPr>
        <p:spPr>
          <a:xfrm>
            <a:off x="6562750" y="1263000"/>
            <a:ext cx="1524600" cy="110700"/>
          </a:xfrm>
          <a:prstGeom prst="leftRightArrow">
            <a:avLst>
              <a:gd name="adj1" fmla="val 50000"/>
              <a:gd name="adj2" fmla="val 50000"/>
            </a:avLst>
          </a:prstGeom>
          <a:solidFill>
            <a:srgbClr val="EB008B"/>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746" name="Google Shape;746;p111"/>
          <p:cNvPicPr preferRelativeResize="0"/>
          <p:nvPr/>
        </p:nvPicPr>
        <p:blipFill>
          <a:blip r:embed="rId3">
            <a:alphaModFix/>
          </a:blip>
          <a:stretch>
            <a:fillRect/>
          </a:stretch>
        </p:blipFill>
        <p:spPr>
          <a:xfrm>
            <a:off x="1016150" y="1419275"/>
            <a:ext cx="7111699" cy="3396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2020 har vært en skikkelig leseropptur, også etter korona</a:t>
            </a:r>
            <a:endParaRPr sz="2200"/>
          </a:p>
        </p:txBody>
      </p:sp>
      <p:sp>
        <p:nvSpPr>
          <p:cNvPr id="753" name="Google Shape;753;p112"/>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11</a:t>
            </a:fld>
            <a:endParaRPr/>
          </a:p>
        </p:txBody>
      </p:sp>
      <p:pic>
        <p:nvPicPr>
          <p:cNvPr id="754" name="Google Shape;754;p112"/>
          <p:cNvPicPr preferRelativeResize="0"/>
          <p:nvPr/>
        </p:nvPicPr>
        <p:blipFill>
          <a:blip r:embed="rId3">
            <a:alphaModFix/>
          </a:blip>
          <a:stretch>
            <a:fillRect/>
          </a:stretch>
        </p:blipFill>
        <p:spPr>
          <a:xfrm>
            <a:off x="803625" y="767700"/>
            <a:ext cx="7671798" cy="42902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13"/>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Antall abonnenter øker når vi får flere til å lese hver dag </a:t>
            </a:r>
            <a:endParaRPr sz="2200"/>
          </a:p>
        </p:txBody>
      </p:sp>
      <p:sp>
        <p:nvSpPr>
          <p:cNvPr id="761" name="Google Shape;761;p113"/>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762" name="Google Shape;762;p11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12</a:t>
            </a:fld>
            <a:endParaRPr/>
          </a:p>
        </p:txBody>
      </p:sp>
      <p:pic>
        <p:nvPicPr>
          <p:cNvPr id="763" name="Google Shape;763;p113"/>
          <p:cNvPicPr preferRelativeResize="0"/>
          <p:nvPr/>
        </p:nvPicPr>
        <p:blipFill>
          <a:blip r:embed="rId3">
            <a:alphaModFix/>
          </a:blip>
          <a:stretch>
            <a:fillRect/>
          </a:stretch>
        </p:blipFill>
        <p:spPr>
          <a:xfrm>
            <a:off x="172713" y="965312"/>
            <a:ext cx="8703324" cy="3683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Derfor er antall unike plusslesere vårt viktigste måltall</a:t>
            </a:r>
            <a:endParaRPr/>
          </a:p>
        </p:txBody>
      </p:sp>
      <p:sp>
        <p:nvSpPr>
          <p:cNvPr id="770" name="Google Shape;770;p114"/>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771" name="Google Shape;771;p11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13</a:t>
            </a:fld>
            <a:endParaRPr/>
          </a:p>
        </p:txBody>
      </p:sp>
      <p:pic>
        <p:nvPicPr>
          <p:cNvPr id="772" name="Google Shape;772;p114"/>
          <p:cNvPicPr preferRelativeResize="0"/>
          <p:nvPr/>
        </p:nvPicPr>
        <p:blipFill>
          <a:blip r:embed="rId3">
            <a:alphaModFix/>
          </a:blip>
          <a:stretch>
            <a:fillRect/>
          </a:stretch>
        </p:blipFill>
        <p:spPr>
          <a:xfrm>
            <a:off x="229013" y="991395"/>
            <a:ext cx="8685972" cy="3160729"/>
          </a:xfrm>
          <a:prstGeom prst="rect">
            <a:avLst/>
          </a:prstGeom>
          <a:noFill/>
          <a:ln>
            <a:noFill/>
          </a:ln>
        </p:spPr>
      </p:pic>
      <p:sp>
        <p:nvSpPr>
          <p:cNvPr id="773" name="Google Shape;773;p114"/>
          <p:cNvSpPr/>
          <p:nvPr/>
        </p:nvSpPr>
        <p:spPr>
          <a:xfrm>
            <a:off x="2335600" y="914275"/>
            <a:ext cx="1366200" cy="672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4"/>
          <p:cNvSpPr/>
          <p:nvPr/>
        </p:nvSpPr>
        <p:spPr>
          <a:xfrm>
            <a:off x="1441400" y="1408175"/>
            <a:ext cx="1366200" cy="672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5"/>
          <p:cNvSpPr txBox="1">
            <a:spLocks noGrp="1"/>
          </p:cNvSpPr>
          <p:nvPr>
            <p:ph type="title"/>
          </p:nvPr>
        </p:nvSpPr>
        <p:spPr>
          <a:xfrm>
            <a:off x="279350" y="271250"/>
            <a:ext cx="8520900" cy="44598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0"/>
              </a:spcBef>
              <a:spcAft>
                <a:spcPts val="0"/>
              </a:spcAft>
              <a:buNone/>
            </a:pPr>
            <a:r>
              <a:rPr lang="no-NO" sz="7000">
                <a:solidFill>
                  <a:srgbClr val="E2007A"/>
                </a:solidFill>
              </a:rPr>
              <a:t>9 av 10</a:t>
            </a:r>
            <a:r>
              <a:rPr lang="no-NO" sz="7000"/>
              <a:t> </a:t>
            </a:r>
            <a:br>
              <a:rPr lang="no-NO"/>
            </a:br>
            <a:r>
              <a:rPr lang="no-NO"/>
              <a:t>som oppsøker sin lokalavis finner nå innhold </a:t>
            </a:r>
            <a:br>
              <a:rPr lang="no-NO"/>
            </a:br>
            <a:r>
              <a:rPr lang="no-NO"/>
              <a:t>de synes er interessant hver dag</a:t>
            </a:r>
            <a:endParaRPr/>
          </a:p>
        </p:txBody>
      </p:sp>
      <p:sp>
        <p:nvSpPr>
          <p:cNvPr id="781" name="Google Shape;781;p11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16"/>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Det krever et stort spekter av godt innhold hver dag for å nå alle de ulike leserne</a:t>
            </a:r>
            <a:endParaRPr sz="2200"/>
          </a:p>
        </p:txBody>
      </p:sp>
      <p:sp>
        <p:nvSpPr>
          <p:cNvPr id="788" name="Google Shape;788;p11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15</a:t>
            </a:fld>
            <a:endParaRPr/>
          </a:p>
        </p:txBody>
      </p:sp>
      <p:pic>
        <p:nvPicPr>
          <p:cNvPr id="789" name="Google Shape;789;p116"/>
          <p:cNvPicPr preferRelativeResize="0"/>
          <p:nvPr/>
        </p:nvPicPr>
        <p:blipFill>
          <a:blip r:embed="rId3">
            <a:alphaModFix/>
          </a:blip>
          <a:stretch>
            <a:fillRect/>
          </a:stretch>
        </p:blipFill>
        <p:spPr>
          <a:xfrm>
            <a:off x="5284901" y="909700"/>
            <a:ext cx="3354271" cy="1949824"/>
          </a:xfrm>
          <a:prstGeom prst="rect">
            <a:avLst/>
          </a:prstGeom>
          <a:noFill/>
          <a:ln>
            <a:noFill/>
          </a:ln>
        </p:spPr>
      </p:pic>
      <p:pic>
        <p:nvPicPr>
          <p:cNvPr id="790" name="Google Shape;790;p116"/>
          <p:cNvPicPr preferRelativeResize="0"/>
          <p:nvPr/>
        </p:nvPicPr>
        <p:blipFill>
          <a:blip r:embed="rId4">
            <a:alphaModFix/>
          </a:blip>
          <a:stretch>
            <a:fillRect/>
          </a:stretch>
        </p:blipFill>
        <p:spPr>
          <a:xfrm>
            <a:off x="6007079" y="2793240"/>
            <a:ext cx="2632095" cy="1949823"/>
          </a:xfrm>
          <a:prstGeom prst="rect">
            <a:avLst/>
          </a:prstGeom>
          <a:noFill/>
          <a:ln>
            <a:noFill/>
          </a:ln>
        </p:spPr>
      </p:pic>
      <p:pic>
        <p:nvPicPr>
          <p:cNvPr id="791" name="Google Shape;791;p116"/>
          <p:cNvPicPr preferRelativeResize="0"/>
          <p:nvPr/>
        </p:nvPicPr>
        <p:blipFill>
          <a:blip r:embed="rId5">
            <a:alphaModFix/>
          </a:blip>
          <a:stretch>
            <a:fillRect/>
          </a:stretch>
        </p:blipFill>
        <p:spPr>
          <a:xfrm>
            <a:off x="3409266" y="909700"/>
            <a:ext cx="2890902" cy="1883539"/>
          </a:xfrm>
          <a:prstGeom prst="rect">
            <a:avLst/>
          </a:prstGeom>
          <a:noFill/>
          <a:ln>
            <a:noFill/>
          </a:ln>
        </p:spPr>
      </p:pic>
      <p:pic>
        <p:nvPicPr>
          <p:cNvPr id="792" name="Google Shape;792;p116"/>
          <p:cNvPicPr preferRelativeResize="0"/>
          <p:nvPr/>
        </p:nvPicPr>
        <p:blipFill>
          <a:blip r:embed="rId6">
            <a:alphaModFix/>
          </a:blip>
          <a:stretch>
            <a:fillRect/>
          </a:stretch>
        </p:blipFill>
        <p:spPr>
          <a:xfrm>
            <a:off x="3130206" y="2793240"/>
            <a:ext cx="3240236" cy="1949822"/>
          </a:xfrm>
          <a:prstGeom prst="rect">
            <a:avLst/>
          </a:prstGeom>
          <a:noFill/>
          <a:ln>
            <a:noFill/>
          </a:ln>
        </p:spPr>
      </p:pic>
      <p:pic>
        <p:nvPicPr>
          <p:cNvPr id="793" name="Google Shape;793;p116"/>
          <p:cNvPicPr preferRelativeResize="0"/>
          <p:nvPr/>
        </p:nvPicPr>
        <p:blipFill rotWithShape="1">
          <a:blip r:embed="rId7">
            <a:alphaModFix/>
          </a:blip>
          <a:srcRect l="4888"/>
          <a:stretch/>
        </p:blipFill>
        <p:spPr>
          <a:xfrm>
            <a:off x="409575" y="2777975"/>
            <a:ext cx="2720625" cy="1980350"/>
          </a:xfrm>
          <a:prstGeom prst="rect">
            <a:avLst/>
          </a:prstGeom>
          <a:noFill/>
          <a:ln>
            <a:noFill/>
          </a:ln>
        </p:spPr>
      </p:pic>
      <p:pic>
        <p:nvPicPr>
          <p:cNvPr id="794" name="Google Shape;794;p116"/>
          <p:cNvPicPr preferRelativeResize="0"/>
          <p:nvPr/>
        </p:nvPicPr>
        <p:blipFill rotWithShape="1">
          <a:blip r:embed="rId8">
            <a:alphaModFix/>
          </a:blip>
          <a:srcRect t="5855"/>
          <a:stretch/>
        </p:blipFill>
        <p:spPr>
          <a:xfrm>
            <a:off x="409575" y="909125"/>
            <a:ext cx="2999700" cy="1883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17"/>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Mange saker og bred miks = vi treffer mange abo</a:t>
            </a:r>
            <a:endParaRPr/>
          </a:p>
          <a:p>
            <a:pPr marL="0" lvl="0" indent="0" algn="l" rtl="0">
              <a:spcBef>
                <a:spcPts val="0"/>
              </a:spcBef>
              <a:spcAft>
                <a:spcPts val="0"/>
              </a:spcAft>
              <a:buNone/>
            </a:pPr>
            <a:r>
              <a:rPr lang="no-NO" sz="1200">
                <a:solidFill>
                  <a:schemeClr val="accent6"/>
                </a:solidFill>
              </a:rPr>
              <a:t>Slik Østlands-Posten gjorde torsdag 27. august</a:t>
            </a:r>
            <a:endParaRPr sz="1200">
              <a:solidFill>
                <a:schemeClr val="accent6"/>
              </a:solidFill>
            </a:endParaRPr>
          </a:p>
        </p:txBody>
      </p:sp>
      <p:sp>
        <p:nvSpPr>
          <p:cNvPr id="801" name="Google Shape;801;p11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16</a:t>
            </a:fld>
            <a:endParaRPr/>
          </a:p>
        </p:txBody>
      </p:sp>
      <p:sp>
        <p:nvSpPr>
          <p:cNvPr id="802" name="Google Shape;802;p117"/>
          <p:cNvSpPr txBox="1"/>
          <p:nvPr/>
        </p:nvSpPr>
        <p:spPr>
          <a:xfrm>
            <a:off x="6480439" y="3036354"/>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Hendelse/vær</a:t>
            </a:r>
            <a:endParaRPr sz="1100" b="1" i="0" u="none" strike="noStrike" cap="none">
              <a:solidFill>
                <a:srgbClr val="EC008C"/>
              </a:solidFill>
              <a:latin typeface="Arial"/>
              <a:ea typeface="Arial"/>
              <a:cs typeface="Arial"/>
              <a:sym typeface="Arial"/>
            </a:endParaRPr>
          </a:p>
        </p:txBody>
      </p:sp>
      <p:sp>
        <p:nvSpPr>
          <p:cNvPr id="803" name="Google Shape;803;p11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16</a:t>
            </a:fld>
            <a:endParaRPr/>
          </a:p>
        </p:txBody>
      </p:sp>
      <p:cxnSp>
        <p:nvCxnSpPr>
          <p:cNvPr id="804" name="Google Shape;804;p117"/>
          <p:cNvCxnSpPr/>
          <p:nvPr/>
        </p:nvCxnSpPr>
        <p:spPr>
          <a:xfrm flipH="1">
            <a:off x="1197825" y="1773675"/>
            <a:ext cx="16200" cy="3149700"/>
          </a:xfrm>
          <a:prstGeom prst="straightConnector1">
            <a:avLst/>
          </a:prstGeom>
          <a:noFill/>
          <a:ln w="38100" cap="flat" cmpd="sng">
            <a:solidFill>
              <a:srgbClr val="EB008B"/>
            </a:solidFill>
            <a:prstDash val="solid"/>
            <a:round/>
            <a:headEnd type="triangle" w="med" len="med"/>
            <a:tailEnd type="triangle" w="med" len="med"/>
          </a:ln>
        </p:spPr>
      </p:cxnSp>
      <p:sp>
        <p:nvSpPr>
          <p:cNvPr id="805" name="Google Shape;805;p117"/>
          <p:cNvSpPr txBox="1"/>
          <p:nvPr/>
        </p:nvSpPr>
        <p:spPr>
          <a:xfrm>
            <a:off x="147488" y="1878741"/>
            <a:ext cx="1050300" cy="14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B008B"/>
              </a:buClr>
              <a:buSzPts val="1500"/>
              <a:buFont typeface="Arial"/>
              <a:buNone/>
            </a:pPr>
            <a:r>
              <a:rPr lang="no-NO" sz="1500" b="1">
                <a:solidFill>
                  <a:srgbClr val="EB008B"/>
                </a:solidFill>
              </a:rPr>
              <a:t>27.8.20: 20</a:t>
            </a:r>
            <a:r>
              <a:rPr lang="no-NO" sz="1500">
                <a:solidFill>
                  <a:srgbClr val="EB008B"/>
                </a:solidFill>
              </a:rPr>
              <a:t> saker lest av mer enn 750 lesere</a:t>
            </a:r>
            <a:endParaRPr sz="1500">
              <a:solidFill>
                <a:srgbClr val="EB008B"/>
              </a:solidFill>
            </a:endParaRPr>
          </a:p>
        </p:txBody>
      </p:sp>
      <p:cxnSp>
        <p:nvCxnSpPr>
          <p:cNvPr id="806" name="Google Shape;806;p117"/>
          <p:cNvCxnSpPr/>
          <p:nvPr/>
        </p:nvCxnSpPr>
        <p:spPr>
          <a:xfrm rot="10800000">
            <a:off x="5683932" y="2517348"/>
            <a:ext cx="753000" cy="0"/>
          </a:xfrm>
          <a:prstGeom prst="straightConnector1">
            <a:avLst/>
          </a:prstGeom>
          <a:noFill/>
          <a:ln w="28575" cap="flat" cmpd="sng">
            <a:solidFill>
              <a:srgbClr val="EC008C"/>
            </a:solidFill>
            <a:prstDash val="solid"/>
            <a:round/>
            <a:headEnd type="none" w="sm" len="sm"/>
            <a:tailEnd type="triangle" w="med" len="med"/>
          </a:ln>
        </p:spPr>
      </p:cxnSp>
      <p:sp>
        <p:nvSpPr>
          <p:cNvPr id="807" name="Google Shape;807;p117"/>
          <p:cNvSpPr txBox="1"/>
          <p:nvPr/>
        </p:nvSpPr>
        <p:spPr>
          <a:xfrm>
            <a:off x="6480439" y="2360543"/>
            <a:ext cx="21435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Næringsliv</a:t>
            </a:r>
            <a:endParaRPr sz="1100" b="1" i="0" u="none" strike="noStrike" cap="none">
              <a:solidFill>
                <a:srgbClr val="EC008C"/>
              </a:solidFill>
              <a:latin typeface="Arial"/>
              <a:ea typeface="Arial"/>
              <a:cs typeface="Arial"/>
              <a:sym typeface="Arial"/>
            </a:endParaRPr>
          </a:p>
        </p:txBody>
      </p:sp>
      <p:cxnSp>
        <p:nvCxnSpPr>
          <p:cNvPr id="808" name="Google Shape;808;p117"/>
          <p:cNvCxnSpPr/>
          <p:nvPr/>
        </p:nvCxnSpPr>
        <p:spPr>
          <a:xfrm rot="10800000">
            <a:off x="5695620" y="3006549"/>
            <a:ext cx="753000" cy="0"/>
          </a:xfrm>
          <a:prstGeom prst="straightConnector1">
            <a:avLst/>
          </a:prstGeom>
          <a:noFill/>
          <a:ln w="28575" cap="flat" cmpd="sng">
            <a:solidFill>
              <a:srgbClr val="EC008C"/>
            </a:solidFill>
            <a:prstDash val="solid"/>
            <a:round/>
            <a:headEnd type="none" w="sm" len="sm"/>
            <a:tailEnd type="triangle" w="med" len="med"/>
          </a:ln>
        </p:spPr>
      </p:cxnSp>
      <p:sp>
        <p:nvSpPr>
          <p:cNvPr id="809" name="Google Shape;809;p117"/>
          <p:cNvSpPr txBox="1"/>
          <p:nvPr/>
        </p:nvSpPr>
        <p:spPr>
          <a:xfrm>
            <a:off x="6480439" y="2851599"/>
            <a:ext cx="17073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Kuriosa </a:t>
            </a:r>
            <a:endParaRPr sz="1100" b="1">
              <a:solidFill>
                <a:srgbClr val="EC008C"/>
              </a:solidFill>
            </a:endParaRPr>
          </a:p>
          <a:p>
            <a:pPr marL="0" marR="0" lvl="0" indent="0" algn="l" rtl="0">
              <a:lnSpc>
                <a:spcPct val="100000"/>
              </a:lnSpc>
              <a:spcBef>
                <a:spcPts val="0"/>
              </a:spcBef>
              <a:spcAft>
                <a:spcPts val="0"/>
              </a:spcAft>
              <a:buClr>
                <a:srgbClr val="EC008C"/>
              </a:buClr>
              <a:buSzPts val="1100"/>
              <a:buFont typeface="Arial"/>
              <a:buNone/>
            </a:pPr>
            <a:endParaRPr sz="1100" b="1">
              <a:solidFill>
                <a:srgbClr val="EC008C"/>
              </a:solidFill>
            </a:endParaRPr>
          </a:p>
        </p:txBody>
      </p:sp>
      <p:sp>
        <p:nvSpPr>
          <p:cNvPr id="810" name="Google Shape;810;p117"/>
          <p:cNvSpPr txBox="1"/>
          <p:nvPr/>
        </p:nvSpPr>
        <p:spPr>
          <a:xfrm>
            <a:off x="6480439" y="2596660"/>
            <a:ext cx="26193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Kuriosa/snakkis</a:t>
            </a:r>
            <a:endParaRPr sz="1100" b="1">
              <a:solidFill>
                <a:srgbClr val="EC008C"/>
              </a:solidFill>
            </a:endParaRPr>
          </a:p>
        </p:txBody>
      </p:sp>
      <p:cxnSp>
        <p:nvCxnSpPr>
          <p:cNvPr id="811" name="Google Shape;811;p117"/>
          <p:cNvCxnSpPr/>
          <p:nvPr/>
        </p:nvCxnSpPr>
        <p:spPr>
          <a:xfrm rot="10800000">
            <a:off x="5695620" y="2756888"/>
            <a:ext cx="753000" cy="0"/>
          </a:xfrm>
          <a:prstGeom prst="straightConnector1">
            <a:avLst/>
          </a:prstGeom>
          <a:noFill/>
          <a:ln w="28575" cap="flat" cmpd="sng">
            <a:solidFill>
              <a:srgbClr val="EC008C"/>
            </a:solidFill>
            <a:prstDash val="solid"/>
            <a:round/>
            <a:headEnd type="none" w="sm" len="sm"/>
            <a:tailEnd type="triangle" w="med" len="med"/>
          </a:ln>
        </p:spPr>
      </p:cxnSp>
      <p:cxnSp>
        <p:nvCxnSpPr>
          <p:cNvPr id="812" name="Google Shape;812;p117"/>
          <p:cNvCxnSpPr/>
          <p:nvPr/>
        </p:nvCxnSpPr>
        <p:spPr>
          <a:xfrm rot="10800000">
            <a:off x="5695620" y="3177509"/>
            <a:ext cx="753000" cy="0"/>
          </a:xfrm>
          <a:prstGeom prst="straightConnector1">
            <a:avLst/>
          </a:prstGeom>
          <a:noFill/>
          <a:ln w="28575" cap="flat" cmpd="sng">
            <a:solidFill>
              <a:srgbClr val="EC008C"/>
            </a:solidFill>
            <a:prstDash val="solid"/>
            <a:round/>
            <a:headEnd type="none" w="sm" len="sm"/>
            <a:tailEnd type="triangle" w="med" len="med"/>
          </a:ln>
        </p:spPr>
      </p:cxnSp>
      <p:cxnSp>
        <p:nvCxnSpPr>
          <p:cNvPr id="813" name="Google Shape;813;p117"/>
          <p:cNvCxnSpPr/>
          <p:nvPr/>
        </p:nvCxnSpPr>
        <p:spPr>
          <a:xfrm rot="10800000">
            <a:off x="5695620" y="3690107"/>
            <a:ext cx="753000" cy="0"/>
          </a:xfrm>
          <a:prstGeom prst="straightConnector1">
            <a:avLst/>
          </a:prstGeom>
          <a:noFill/>
          <a:ln w="28575" cap="flat" cmpd="sng">
            <a:solidFill>
              <a:srgbClr val="EC008C"/>
            </a:solidFill>
            <a:prstDash val="solid"/>
            <a:round/>
            <a:headEnd type="none" w="sm" len="sm"/>
            <a:tailEnd type="triangle" w="med" len="med"/>
          </a:ln>
        </p:spPr>
      </p:cxnSp>
      <p:sp>
        <p:nvSpPr>
          <p:cNvPr id="814" name="Google Shape;814;p117"/>
          <p:cNvSpPr txBox="1"/>
          <p:nvPr/>
        </p:nvSpPr>
        <p:spPr>
          <a:xfrm>
            <a:off x="6480439" y="3535157"/>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Sport</a:t>
            </a:r>
            <a:endParaRPr sz="1100" b="1" i="0" u="none" strike="noStrike" cap="none">
              <a:solidFill>
                <a:srgbClr val="EC008C"/>
              </a:solidFill>
              <a:latin typeface="Arial"/>
              <a:ea typeface="Arial"/>
              <a:cs typeface="Arial"/>
              <a:sym typeface="Arial"/>
            </a:endParaRPr>
          </a:p>
        </p:txBody>
      </p:sp>
      <p:cxnSp>
        <p:nvCxnSpPr>
          <p:cNvPr id="815" name="Google Shape;815;p117"/>
          <p:cNvCxnSpPr/>
          <p:nvPr/>
        </p:nvCxnSpPr>
        <p:spPr>
          <a:xfrm rot="10800000">
            <a:off x="5695620" y="3934494"/>
            <a:ext cx="753000" cy="0"/>
          </a:xfrm>
          <a:prstGeom prst="straightConnector1">
            <a:avLst/>
          </a:prstGeom>
          <a:noFill/>
          <a:ln w="28575" cap="flat" cmpd="sng">
            <a:solidFill>
              <a:srgbClr val="EC008C"/>
            </a:solidFill>
            <a:prstDash val="solid"/>
            <a:round/>
            <a:headEnd type="none" w="sm" len="sm"/>
            <a:tailEnd type="triangle" w="med" len="med"/>
          </a:ln>
        </p:spPr>
      </p:cxnSp>
      <p:sp>
        <p:nvSpPr>
          <p:cNvPr id="816" name="Google Shape;816;p117"/>
          <p:cNvSpPr txBox="1"/>
          <p:nvPr/>
        </p:nvSpPr>
        <p:spPr>
          <a:xfrm>
            <a:off x="6480439" y="3779544"/>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Helse</a:t>
            </a:r>
            <a:endParaRPr sz="1100" b="1" i="0" u="none" strike="noStrike" cap="none">
              <a:solidFill>
                <a:srgbClr val="EC008C"/>
              </a:solidFill>
              <a:latin typeface="Arial"/>
              <a:ea typeface="Arial"/>
              <a:cs typeface="Arial"/>
              <a:sym typeface="Arial"/>
            </a:endParaRPr>
          </a:p>
        </p:txBody>
      </p:sp>
      <p:cxnSp>
        <p:nvCxnSpPr>
          <p:cNvPr id="817" name="Google Shape;817;p117"/>
          <p:cNvCxnSpPr/>
          <p:nvPr/>
        </p:nvCxnSpPr>
        <p:spPr>
          <a:xfrm rot="10800000">
            <a:off x="5695620" y="4305200"/>
            <a:ext cx="753000" cy="0"/>
          </a:xfrm>
          <a:prstGeom prst="straightConnector1">
            <a:avLst/>
          </a:prstGeom>
          <a:noFill/>
          <a:ln w="28575" cap="flat" cmpd="sng">
            <a:solidFill>
              <a:srgbClr val="EC008C"/>
            </a:solidFill>
            <a:prstDash val="solid"/>
            <a:round/>
            <a:headEnd type="none" w="sm" len="sm"/>
            <a:tailEnd type="triangle" w="med" len="med"/>
          </a:ln>
        </p:spPr>
      </p:cxnSp>
      <p:sp>
        <p:nvSpPr>
          <p:cNvPr id="818" name="Google Shape;818;p117"/>
          <p:cNvSpPr txBox="1"/>
          <p:nvPr/>
        </p:nvSpPr>
        <p:spPr>
          <a:xfrm>
            <a:off x="6480439" y="4150250"/>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Krim</a:t>
            </a:r>
            <a:endParaRPr sz="1100" b="1" i="0" u="none" strike="noStrike" cap="none">
              <a:solidFill>
                <a:srgbClr val="EC008C"/>
              </a:solidFill>
              <a:latin typeface="Arial"/>
              <a:ea typeface="Arial"/>
              <a:cs typeface="Arial"/>
              <a:sym typeface="Arial"/>
            </a:endParaRPr>
          </a:p>
        </p:txBody>
      </p:sp>
      <p:cxnSp>
        <p:nvCxnSpPr>
          <p:cNvPr id="819" name="Google Shape;819;p117"/>
          <p:cNvCxnSpPr/>
          <p:nvPr/>
        </p:nvCxnSpPr>
        <p:spPr>
          <a:xfrm rot="10800000">
            <a:off x="5695620" y="4126269"/>
            <a:ext cx="753000" cy="0"/>
          </a:xfrm>
          <a:prstGeom prst="straightConnector1">
            <a:avLst/>
          </a:prstGeom>
          <a:noFill/>
          <a:ln w="28575" cap="flat" cmpd="sng">
            <a:solidFill>
              <a:srgbClr val="EC008C"/>
            </a:solidFill>
            <a:prstDash val="solid"/>
            <a:round/>
            <a:headEnd type="none" w="sm" len="sm"/>
            <a:tailEnd type="triangle" w="med" len="med"/>
          </a:ln>
        </p:spPr>
      </p:cxnSp>
      <p:sp>
        <p:nvSpPr>
          <p:cNvPr id="820" name="Google Shape;820;p117"/>
          <p:cNvSpPr txBox="1"/>
          <p:nvPr/>
        </p:nvSpPr>
        <p:spPr>
          <a:xfrm>
            <a:off x="6480451" y="3971325"/>
            <a:ext cx="21828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Barnehage</a:t>
            </a:r>
            <a:endParaRPr sz="1100" b="1">
              <a:solidFill>
                <a:srgbClr val="EC008C"/>
              </a:solidFill>
            </a:endParaRPr>
          </a:p>
        </p:txBody>
      </p:sp>
      <p:cxnSp>
        <p:nvCxnSpPr>
          <p:cNvPr id="821" name="Google Shape;821;p117"/>
          <p:cNvCxnSpPr/>
          <p:nvPr/>
        </p:nvCxnSpPr>
        <p:spPr>
          <a:xfrm rot="10800000">
            <a:off x="5695620" y="3409496"/>
            <a:ext cx="753000" cy="0"/>
          </a:xfrm>
          <a:prstGeom prst="straightConnector1">
            <a:avLst/>
          </a:prstGeom>
          <a:noFill/>
          <a:ln w="28575" cap="flat" cmpd="sng">
            <a:solidFill>
              <a:srgbClr val="EC008C"/>
            </a:solidFill>
            <a:prstDash val="solid"/>
            <a:round/>
            <a:headEnd type="none" w="sm" len="sm"/>
            <a:tailEnd type="triangle" w="med" len="med"/>
          </a:ln>
        </p:spPr>
      </p:cxnSp>
      <p:sp>
        <p:nvSpPr>
          <p:cNvPr id="822" name="Google Shape;822;p117"/>
          <p:cNvSpPr txBox="1"/>
          <p:nvPr/>
        </p:nvSpPr>
        <p:spPr>
          <a:xfrm>
            <a:off x="6480439" y="3254546"/>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Uteliv/krim</a:t>
            </a:r>
            <a:endParaRPr sz="1100" b="1" i="0" u="none" strike="noStrike" cap="none">
              <a:solidFill>
                <a:srgbClr val="EC008C"/>
              </a:solidFill>
              <a:latin typeface="Arial"/>
              <a:ea typeface="Arial"/>
              <a:cs typeface="Arial"/>
              <a:sym typeface="Arial"/>
            </a:endParaRPr>
          </a:p>
        </p:txBody>
      </p:sp>
      <p:cxnSp>
        <p:nvCxnSpPr>
          <p:cNvPr id="823" name="Google Shape;823;p117"/>
          <p:cNvCxnSpPr/>
          <p:nvPr/>
        </p:nvCxnSpPr>
        <p:spPr>
          <a:xfrm rot="10800000">
            <a:off x="5695620" y="4457600"/>
            <a:ext cx="753000" cy="0"/>
          </a:xfrm>
          <a:prstGeom prst="straightConnector1">
            <a:avLst/>
          </a:prstGeom>
          <a:noFill/>
          <a:ln w="28575" cap="flat" cmpd="sng">
            <a:solidFill>
              <a:srgbClr val="EC008C"/>
            </a:solidFill>
            <a:prstDash val="solid"/>
            <a:round/>
            <a:headEnd type="none" w="sm" len="sm"/>
            <a:tailEnd type="triangle" w="med" len="med"/>
          </a:ln>
        </p:spPr>
      </p:cxnSp>
      <p:sp>
        <p:nvSpPr>
          <p:cNvPr id="824" name="Google Shape;824;p117"/>
          <p:cNvSpPr txBox="1"/>
          <p:nvPr/>
        </p:nvSpPr>
        <p:spPr>
          <a:xfrm>
            <a:off x="6480439" y="4302650"/>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Forbruker</a:t>
            </a:r>
            <a:endParaRPr sz="1100" b="1" i="0" u="none" strike="noStrike" cap="none">
              <a:solidFill>
                <a:srgbClr val="EC008C"/>
              </a:solidFill>
              <a:latin typeface="Arial"/>
              <a:ea typeface="Arial"/>
              <a:cs typeface="Arial"/>
              <a:sym typeface="Arial"/>
            </a:endParaRPr>
          </a:p>
        </p:txBody>
      </p:sp>
      <p:cxnSp>
        <p:nvCxnSpPr>
          <p:cNvPr id="825" name="Google Shape;825;p117"/>
          <p:cNvCxnSpPr/>
          <p:nvPr/>
        </p:nvCxnSpPr>
        <p:spPr>
          <a:xfrm rot="10800000">
            <a:off x="5695620" y="4646038"/>
            <a:ext cx="753000" cy="0"/>
          </a:xfrm>
          <a:prstGeom prst="straightConnector1">
            <a:avLst/>
          </a:prstGeom>
          <a:noFill/>
          <a:ln w="28575" cap="flat" cmpd="sng">
            <a:solidFill>
              <a:srgbClr val="EC008C"/>
            </a:solidFill>
            <a:prstDash val="solid"/>
            <a:round/>
            <a:headEnd type="none" w="sm" len="sm"/>
            <a:tailEnd type="triangle" w="med" len="med"/>
          </a:ln>
        </p:spPr>
      </p:cxnSp>
      <p:sp>
        <p:nvSpPr>
          <p:cNvPr id="826" name="Google Shape;826;p117"/>
          <p:cNvSpPr txBox="1"/>
          <p:nvPr/>
        </p:nvSpPr>
        <p:spPr>
          <a:xfrm>
            <a:off x="6480439" y="4491088"/>
            <a:ext cx="1929900" cy="282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100" b="1">
                <a:solidFill>
                  <a:srgbClr val="EC008C"/>
                </a:solidFill>
              </a:rPr>
              <a:t>Bolig</a:t>
            </a:r>
            <a:endParaRPr sz="1100" b="1" i="0" u="none" strike="noStrike" cap="none">
              <a:solidFill>
                <a:srgbClr val="EC008C"/>
              </a:solidFill>
              <a:latin typeface="Arial"/>
              <a:ea typeface="Arial"/>
              <a:cs typeface="Arial"/>
              <a:sym typeface="Arial"/>
            </a:endParaRPr>
          </a:p>
        </p:txBody>
      </p:sp>
      <p:pic>
        <p:nvPicPr>
          <p:cNvPr id="827" name="Google Shape;827;p117"/>
          <p:cNvPicPr preferRelativeResize="0"/>
          <p:nvPr/>
        </p:nvPicPr>
        <p:blipFill>
          <a:blip r:embed="rId3">
            <a:alphaModFix/>
          </a:blip>
          <a:stretch>
            <a:fillRect/>
          </a:stretch>
        </p:blipFill>
        <p:spPr>
          <a:xfrm>
            <a:off x="1479067" y="1983513"/>
            <a:ext cx="4047327" cy="3066325"/>
          </a:xfrm>
          <a:prstGeom prst="rect">
            <a:avLst/>
          </a:prstGeom>
          <a:noFill/>
          <a:ln>
            <a:noFill/>
          </a:ln>
        </p:spPr>
      </p:pic>
      <p:pic>
        <p:nvPicPr>
          <p:cNvPr id="828" name="Google Shape;828;p117"/>
          <p:cNvPicPr preferRelativeResize="0"/>
          <p:nvPr/>
        </p:nvPicPr>
        <p:blipFill>
          <a:blip r:embed="rId4">
            <a:alphaModFix/>
          </a:blip>
          <a:stretch>
            <a:fillRect/>
          </a:stretch>
        </p:blipFill>
        <p:spPr>
          <a:xfrm>
            <a:off x="1479075" y="924473"/>
            <a:ext cx="4047325" cy="10175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En skikkelig god dag i Aura Avis krever et bredt spekter av ulike saker</a:t>
            </a:r>
            <a:endParaRPr/>
          </a:p>
        </p:txBody>
      </p:sp>
      <p:sp>
        <p:nvSpPr>
          <p:cNvPr id="835" name="Google Shape;835;p11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17</a:t>
            </a:fld>
            <a:endParaRPr/>
          </a:p>
        </p:txBody>
      </p:sp>
      <p:cxnSp>
        <p:nvCxnSpPr>
          <p:cNvPr id="836" name="Google Shape;836;p118"/>
          <p:cNvCxnSpPr/>
          <p:nvPr/>
        </p:nvCxnSpPr>
        <p:spPr>
          <a:xfrm rot="10800000">
            <a:off x="5445450" y="1583225"/>
            <a:ext cx="553200" cy="0"/>
          </a:xfrm>
          <a:prstGeom prst="straightConnector1">
            <a:avLst/>
          </a:prstGeom>
          <a:noFill/>
          <a:ln w="19050" cap="flat" cmpd="sng">
            <a:solidFill>
              <a:srgbClr val="EC008C"/>
            </a:solidFill>
            <a:prstDash val="solid"/>
            <a:round/>
            <a:headEnd type="none" w="sm" len="sm"/>
            <a:tailEnd type="triangle" w="med" len="med"/>
          </a:ln>
        </p:spPr>
      </p:cxnSp>
      <p:sp>
        <p:nvSpPr>
          <p:cNvPr id="837" name="Google Shape;837;p118"/>
          <p:cNvSpPr txBox="1"/>
          <p:nvPr/>
        </p:nvSpPr>
        <p:spPr>
          <a:xfrm>
            <a:off x="6140253" y="1460317"/>
            <a:ext cx="20553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Kultur</a:t>
            </a:r>
            <a:endParaRPr sz="1000" i="0" u="none" strike="noStrike" cap="none">
              <a:solidFill>
                <a:srgbClr val="EC008C"/>
              </a:solidFill>
            </a:endParaRPr>
          </a:p>
        </p:txBody>
      </p:sp>
      <p:cxnSp>
        <p:nvCxnSpPr>
          <p:cNvPr id="838" name="Google Shape;838;p118"/>
          <p:cNvCxnSpPr/>
          <p:nvPr/>
        </p:nvCxnSpPr>
        <p:spPr>
          <a:xfrm rot="10800000">
            <a:off x="5445776" y="1950800"/>
            <a:ext cx="557700" cy="0"/>
          </a:xfrm>
          <a:prstGeom prst="straightConnector1">
            <a:avLst/>
          </a:prstGeom>
          <a:noFill/>
          <a:ln w="19050" cap="flat" cmpd="sng">
            <a:solidFill>
              <a:srgbClr val="EC008C"/>
            </a:solidFill>
            <a:prstDash val="solid"/>
            <a:round/>
            <a:headEnd type="none" w="sm" len="sm"/>
            <a:tailEnd type="triangle" w="med" len="med"/>
          </a:ln>
        </p:spPr>
      </p:cxnSp>
      <p:sp>
        <p:nvSpPr>
          <p:cNvPr id="839" name="Google Shape;839;p118"/>
          <p:cNvSpPr txBox="1"/>
          <p:nvPr/>
        </p:nvSpPr>
        <p:spPr>
          <a:xfrm>
            <a:off x="6140253" y="1827763"/>
            <a:ext cx="1988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Krim</a:t>
            </a:r>
            <a:endParaRPr sz="1000" i="0" u="none" strike="noStrike" cap="none">
              <a:solidFill>
                <a:srgbClr val="EC008C"/>
              </a:solidFill>
            </a:endParaRPr>
          </a:p>
        </p:txBody>
      </p:sp>
      <p:cxnSp>
        <p:nvCxnSpPr>
          <p:cNvPr id="840" name="Google Shape;840;p118"/>
          <p:cNvCxnSpPr/>
          <p:nvPr/>
        </p:nvCxnSpPr>
        <p:spPr>
          <a:xfrm rot="10800000">
            <a:off x="5445776" y="2366578"/>
            <a:ext cx="557700" cy="0"/>
          </a:xfrm>
          <a:prstGeom prst="straightConnector1">
            <a:avLst/>
          </a:prstGeom>
          <a:noFill/>
          <a:ln w="19050" cap="flat" cmpd="sng">
            <a:solidFill>
              <a:srgbClr val="EC008C"/>
            </a:solidFill>
            <a:prstDash val="solid"/>
            <a:round/>
            <a:headEnd type="none" w="sm" len="sm"/>
            <a:tailEnd type="triangle" w="med" len="med"/>
          </a:ln>
        </p:spPr>
      </p:cxnSp>
      <p:sp>
        <p:nvSpPr>
          <p:cNvPr id="841" name="Google Shape;841;p118"/>
          <p:cNvSpPr txBox="1"/>
          <p:nvPr/>
        </p:nvSpPr>
        <p:spPr>
          <a:xfrm>
            <a:off x="6128529" y="2242848"/>
            <a:ext cx="1514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Kommentar/minneord</a:t>
            </a:r>
            <a:endParaRPr sz="1000">
              <a:solidFill>
                <a:srgbClr val="EC008C"/>
              </a:solidFill>
            </a:endParaRPr>
          </a:p>
        </p:txBody>
      </p:sp>
      <p:cxnSp>
        <p:nvCxnSpPr>
          <p:cNvPr id="842" name="Google Shape;842;p118"/>
          <p:cNvCxnSpPr/>
          <p:nvPr/>
        </p:nvCxnSpPr>
        <p:spPr>
          <a:xfrm rot="10800000">
            <a:off x="5454433" y="2707723"/>
            <a:ext cx="557700" cy="0"/>
          </a:xfrm>
          <a:prstGeom prst="straightConnector1">
            <a:avLst/>
          </a:prstGeom>
          <a:noFill/>
          <a:ln w="19050" cap="flat" cmpd="sng">
            <a:solidFill>
              <a:srgbClr val="EC008C"/>
            </a:solidFill>
            <a:prstDash val="solid"/>
            <a:round/>
            <a:headEnd type="none" w="sm" len="sm"/>
            <a:tailEnd type="triangle" w="med" len="med"/>
          </a:ln>
        </p:spPr>
      </p:cxnSp>
      <p:sp>
        <p:nvSpPr>
          <p:cNvPr id="843" name="Google Shape;843;p118"/>
          <p:cNvSpPr txBox="1"/>
          <p:nvPr/>
        </p:nvSpPr>
        <p:spPr>
          <a:xfrm>
            <a:off x="6140265" y="2581998"/>
            <a:ext cx="20553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Politikk/kommuneøkonomi</a:t>
            </a:r>
            <a:endParaRPr sz="1000">
              <a:solidFill>
                <a:srgbClr val="EC008C"/>
              </a:solidFill>
            </a:endParaRPr>
          </a:p>
        </p:txBody>
      </p:sp>
      <p:cxnSp>
        <p:nvCxnSpPr>
          <p:cNvPr id="844" name="Google Shape;844;p118"/>
          <p:cNvCxnSpPr/>
          <p:nvPr/>
        </p:nvCxnSpPr>
        <p:spPr>
          <a:xfrm rot="10800000">
            <a:off x="5454433" y="3329291"/>
            <a:ext cx="557700" cy="0"/>
          </a:xfrm>
          <a:prstGeom prst="straightConnector1">
            <a:avLst/>
          </a:prstGeom>
          <a:noFill/>
          <a:ln w="19050" cap="flat" cmpd="sng">
            <a:solidFill>
              <a:srgbClr val="EC008C"/>
            </a:solidFill>
            <a:prstDash val="solid"/>
            <a:round/>
            <a:headEnd type="none" w="sm" len="sm"/>
            <a:tailEnd type="triangle" w="med" len="med"/>
          </a:ln>
        </p:spPr>
      </p:cxnSp>
      <p:sp>
        <p:nvSpPr>
          <p:cNvPr id="845" name="Google Shape;845;p118"/>
          <p:cNvSpPr txBox="1"/>
          <p:nvPr/>
        </p:nvSpPr>
        <p:spPr>
          <a:xfrm>
            <a:off x="6140265" y="3209469"/>
            <a:ext cx="1514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Lettbeint kultur</a:t>
            </a:r>
            <a:endParaRPr sz="1000" i="0" u="none" strike="noStrike" cap="none">
              <a:solidFill>
                <a:srgbClr val="EC008C"/>
              </a:solidFill>
            </a:endParaRPr>
          </a:p>
        </p:txBody>
      </p:sp>
      <p:cxnSp>
        <p:nvCxnSpPr>
          <p:cNvPr id="846" name="Google Shape;846;p118"/>
          <p:cNvCxnSpPr/>
          <p:nvPr/>
        </p:nvCxnSpPr>
        <p:spPr>
          <a:xfrm rot="10800000">
            <a:off x="5454433" y="3610450"/>
            <a:ext cx="557700" cy="0"/>
          </a:xfrm>
          <a:prstGeom prst="straightConnector1">
            <a:avLst/>
          </a:prstGeom>
          <a:noFill/>
          <a:ln w="19050" cap="flat" cmpd="sng">
            <a:solidFill>
              <a:srgbClr val="EC008C"/>
            </a:solidFill>
            <a:prstDash val="solid"/>
            <a:round/>
            <a:headEnd type="none" w="sm" len="sm"/>
            <a:tailEnd type="triangle" w="med" len="med"/>
          </a:ln>
        </p:spPr>
      </p:cxnSp>
      <p:sp>
        <p:nvSpPr>
          <p:cNvPr id="847" name="Google Shape;847;p118"/>
          <p:cNvSpPr txBox="1"/>
          <p:nvPr/>
        </p:nvSpPr>
        <p:spPr>
          <a:xfrm>
            <a:off x="6140278" y="3488875"/>
            <a:ext cx="1919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Bildeserie av kuriøs hendelse</a:t>
            </a:r>
            <a:endParaRPr sz="1000" i="0" u="none" strike="noStrike" cap="none">
              <a:solidFill>
                <a:srgbClr val="EC008C"/>
              </a:solidFill>
            </a:endParaRPr>
          </a:p>
        </p:txBody>
      </p:sp>
      <p:sp>
        <p:nvSpPr>
          <p:cNvPr id="848" name="Google Shape;848;p118"/>
          <p:cNvSpPr txBox="1"/>
          <p:nvPr/>
        </p:nvSpPr>
        <p:spPr>
          <a:xfrm>
            <a:off x="6140265" y="4186631"/>
            <a:ext cx="1514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Kuriosa</a:t>
            </a:r>
            <a:endParaRPr sz="1000">
              <a:solidFill>
                <a:srgbClr val="EC008C"/>
              </a:solidFill>
            </a:endParaRPr>
          </a:p>
          <a:p>
            <a:pPr marL="0" marR="0" lvl="0" indent="0" algn="l" rtl="0">
              <a:lnSpc>
                <a:spcPct val="100000"/>
              </a:lnSpc>
              <a:spcBef>
                <a:spcPts val="0"/>
              </a:spcBef>
              <a:spcAft>
                <a:spcPts val="0"/>
              </a:spcAft>
              <a:buClr>
                <a:srgbClr val="EC008C"/>
              </a:buClr>
              <a:buSzPts val="1100"/>
              <a:buFont typeface="Arial"/>
              <a:buNone/>
            </a:pPr>
            <a:endParaRPr sz="1000">
              <a:solidFill>
                <a:srgbClr val="EC008C"/>
              </a:solidFill>
            </a:endParaRPr>
          </a:p>
          <a:p>
            <a:pPr marL="0" marR="0" lvl="0" indent="0" algn="l" rtl="0">
              <a:lnSpc>
                <a:spcPct val="100000"/>
              </a:lnSpc>
              <a:spcBef>
                <a:spcPts val="0"/>
              </a:spcBef>
              <a:spcAft>
                <a:spcPts val="0"/>
              </a:spcAft>
              <a:buClr>
                <a:srgbClr val="EC008C"/>
              </a:buClr>
              <a:buSzPts val="1100"/>
              <a:buFont typeface="Arial"/>
              <a:buNone/>
            </a:pPr>
            <a:endParaRPr sz="1000">
              <a:solidFill>
                <a:srgbClr val="EC008C"/>
              </a:solidFill>
            </a:endParaRPr>
          </a:p>
        </p:txBody>
      </p:sp>
      <p:cxnSp>
        <p:nvCxnSpPr>
          <p:cNvPr id="849" name="Google Shape;849;p118"/>
          <p:cNvCxnSpPr/>
          <p:nvPr/>
        </p:nvCxnSpPr>
        <p:spPr>
          <a:xfrm rot="10800000">
            <a:off x="5454433" y="4733919"/>
            <a:ext cx="557700" cy="0"/>
          </a:xfrm>
          <a:prstGeom prst="straightConnector1">
            <a:avLst/>
          </a:prstGeom>
          <a:noFill/>
          <a:ln w="19050" cap="flat" cmpd="sng">
            <a:solidFill>
              <a:srgbClr val="EC008C"/>
            </a:solidFill>
            <a:prstDash val="solid"/>
            <a:round/>
            <a:headEnd type="none" w="sm" len="sm"/>
            <a:tailEnd type="triangle" w="med" len="med"/>
          </a:ln>
        </p:spPr>
      </p:cxnSp>
      <p:sp>
        <p:nvSpPr>
          <p:cNvPr id="850" name="Google Shape;850;p118"/>
          <p:cNvSpPr txBox="1"/>
          <p:nvPr/>
        </p:nvSpPr>
        <p:spPr>
          <a:xfrm>
            <a:off x="6140265" y="4612336"/>
            <a:ext cx="1514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Politikk/samferdsel</a:t>
            </a:r>
            <a:endParaRPr sz="1000" i="0" u="none" strike="noStrike" cap="none">
              <a:solidFill>
                <a:srgbClr val="EC008C"/>
              </a:solidFill>
            </a:endParaRPr>
          </a:p>
        </p:txBody>
      </p:sp>
      <p:cxnSp>
        <p:nvCxnSpPr>
          <p:cNvPr id="851" name="Google Shape;851;p118"/>
          <p:cNvCxnSpPr/>
          <p:nvPr/>
        </p:nvCxnSpPr>
        <p:spPr>
          <a:xfrm rot="10800000">
            <a:off x="5445458" y="3004036"/>
            <a:ext cx="557700" cy="0"/>
          </a:xfrm>
          <a:prstGeom prst="straightConnector1">
            <a:avLst/>
          </a:prstGeom>
          <a:noFill/>
          <a:ln w="19050" cap="flat" cmpd="sng">
            <a:solidFill>
              <a:srgbClr val="EC008C"/>
            </a:solidFill>
            <a:prstDash val="solid"/>
            <a:round/>
            <a:headEnd type="none" w="sm" len="sm"/>
            <a:tailEnd type="triangle" w="med" len="med"/>
          </a:ln>
        </p:spPr>
      </p:cxnSp>
      <p:sp>
        <p:nvSpPr>
          <p:cNvPr id="852" name="Google Shape;852;p118"/>
          <p:cNvSpPr txBox="1"/>
          <p:nvPr/>
        </p:nvSpPr>
        <p:spPr>
          <a:xfrm>
            <a:off x="6131290" y="2878311"/>
            <a:ext cx="20553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Politikk/personfokus</a:t>
            </a:r>
            <a:endParaRPr sz="1000">
              <a:solidFill>
                <a:srgbClr val="EC008C"/>
              </a:solidFill>
            </a:endParaRPr>
          </a:p>
        </p:txBody>
      </p:sp>
      <p:cxnSp>
        <p:nvCxnSpPr>
          <p:cNvPr id="853" name="Google Shape;853;p118"/>
          <p:cNvCxnSpPr/>
          <p:nvPr/>
        </p:nvCxnSpPr>
        <p:spPr>
          <a:xfrm rot="10800000">
            <a:off x="5454426" y="3932553"/>
            <a:ext cx="557700" cy="0"/>
          </a:xfrm>
          <a:prstGeom prst="straightConnector1">
            <a:avLst/>
          </a:prstGeom>
          <a:noFill/>
          <a:ln w="19050" cap="flat" cmpd="sng">
            <a:solidFill>
              <a:srgbClr val="EC008C"/>
            </a:solidFill>
            <a:prstDash val="solid"/>
            <a:round/>
            <a:headEnd type="none" w="sm" len="sm"/>
            <a:tailEnd type="triangle" w="med" len="med"/>
          </a:ln>
        </p:spPr>
      </p:cxnSp>
      <p:sp>
        <p:nvSpPr>
          <p:cNvPr id="854" name="Google Shape;854;p118"/>
          <p:cNvSpPr txBox="1"/>
          <p:nvPr/>
        </p:nvSpPr>
        <p:spPr>
          <a:xfrm>
            <a:off x="6137179" y="3808823"/>
            <a:ext cx="1514400" cy="221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EC008C"/>
              </a:buClr>
              <a:buSzPts val="1100"/>
              <a:buFont typeface="Arial"/>
              <a:buNone/>
            </a:pPr>
            <a:r>
              <a:rPr lang="no-NO" sz="1000">
                <a:solidFill>
                  <a:srgbClr val="EC008C"/>
                </a:solidFill>
              </a:rPr>
              <a:t>Krim</a:t>
            </a:r>
            <a:endParaRPr sz="1000">
              <a:solidFill>
                <a:srgbClr val="EC008C"/>
              </a:solidFill>
            </a:endParaRPr>
          </a:p>
        </p:txBody>
      </p:sp>
      <p:pic>
        <p:nvPicPr>
          <p:cNvPr id="855" name="Google Shape;855;p118"/>
          <p:cNvPicPr preferRelativeResize="0"/>
          <p:nvPr/>
        </p:nvPicPr>
        <p:blipFill>
          <a:blip r:embed="rId3">
            <a:alphaModFix/>
          </a:blip>
          <a:stretch>
            <a:fillRect/>
          </a:stretch>
        </p:blipFill>
        <p:spPr>
          <a:xfrm>
            <a:off x="556575" y="910750"/>
            <a:ext cx="4752798" cy="4080352"/>
          </a:xfrm>
          <a:prstGeom prst="rect">
            <a:avLst/>
          </a:prstGeom>
          <a:noFill/>
          <a:ln>
            <a:noFill/>
          </a:ln>
        </p:spPr>
      </p:pic>
      <p:pic>
        <p:nvPicPr>
          <p:cNvPr id="856" name="Google Shape;856;p118"/>
          <p:cNvPicPr preferRelativeResize="0"/>
          <p:nvPr/>
        </p:nvPicPr>
        <p:blipFill>
          <a:blip r:embed="rId4">
            <a:alphaModFix/>
          </a:blip>
          <a:stretch>
            <a:fillRect/>
          </a:stretch>
        </p:blipFill>
        <p:spPr>
          <a:xfrm>
            <a:off x="5445450" y="507825"/>
            <a:ext cx="3237799" cy="902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19"/>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Noen sikkerstikk: Bolig, krim, helse, arbeidsliv og næringsliv</a:t>
            </a:r>
            <a:endParaRPr sz="2200"/>
          </a:p>
        </p:txBody>
      </p:sp>
      <p:sp>
        <p:nvSpPr>
          <p:cNvPr id="863" name="Google Shape;863;p11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18</a:t>
            </a:fld>
            <a:endParaRPr/>
          </a:p>
        </p:txBody>
      </p:sp>
      <p:pic>
        <p:nvPicPr>
          <p:cNvPr id="864" name="Google Shape;864;p119"/>
          <p:cNvPicPr preferRelativeResize="0"/>
          <p:nvPr/>
        </p:nvPicPr>
        <p:blipFill>
          <a:blip r:embed="rId3">
            <a:alphaModFix/>
          </a:blip>
          <a:stretch>
            <a:fillRect/>
          </a:stretch>
        </p:blipFill>
        <p:spPr>
          <a:xfrm>
            <a:off x="166050" y="824555"/>
            <a:ext cx="8716654" cy="3949148"/>
          </a:xfrm>
          <a:prstGeom prst="rect">
            <a:avLst/>
          </a:prstGeom>
          <a:noFill/>
          <a:ln>
            <a:noFill/>
          </a:ln>
        </p:spPr>
      </p:pic>
      <p:sp>
        <p:nvSpPr>
          <p:cNvPr id="865" name="Google Shape;865;p119"/>
          <p:cNvSpPr txBox="1"/>
          <p:nvPr/>
        </p:nvSpPr>
        <p:spPr>
          <a:xfrm>
            <a:off x="7428300" y="4311100"/>
            <a:ext cx="14544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100" i="1"/>
              <a:t>Autokategorisering Sogn Avis uke 41</a:t>
            </a:r>
            <a:endParaRPr sz="1100" i="1"/>
          </a:p>
        </p:txBody>
      </p:sp>
      <p:sp>
        <p:nvSpPr>
          <p:cNvPr id="866" name="Google Shape;866;p119"/>
          <p:cNvSpPr txBox="1"/>
          <p:nvPr/>
        </p:nvSpPr>
        <p:spPr>
          <a:xfrm>
            <a:off x="254150" y="798750"/>
            <a:ext cx="39576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20"/>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Uavhengig av kategori: </a:t>
            </a:r>
            <a:r>
              <a:rPr lang="no-NO">
                <a:solidFill>
                  <a:schemeClr val="accent6"/>
                </a:solidFill>
              </a:rPr>
              <a:t>Snakkisene</a:t>
            </a:r>
            <a:endParaRPr>
              <a:solidFill>
                <a:schemeClr val="accent6"/>
              </a:solidFill>
            </a:endParaRPr>
          </a:p>
        </p:txBody>
      </p:sp>
      <p:sp>
        <p:nvSpPr>
          <p:cNvPr id="873" name="Google Shape;873;p120"/>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l" rtl="0">
              <a:spcBef>
                <a:spcPts val="600"/>
              </a:spcBef>
              <a:spcAft>
                <a:spcPts val="0"/>
              </a:spcAft>
              <a:buNone/>
            </a:pPr>
            <a:endParaRPr/>
          </a:p>
        </p:txBody>
      </p:sp>
      <p:sp>
        <p:nvSpPr>
          <p:cNvPr id="874" name="Google Shape;874;p12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19</a:t>
            </a:fld>
            <a:endParaRPr/>
          </a:p>
        </p:txBody>
      </p:sp>
      <p:pic>
        <p:nvPicPr>
          <p:cNvPr id="875" name="Google Shape;875;p120"/>
          <p:cNvPicPr preferRelativeResize="0"/>
          <p:nvPr/>
        </p:nvPicPr>
        <p:blipFill>
          <a:blip r:embed="rId3">
            <a:alphaModFix/>
          </a:blip>
          <a:stretch>
            <a:fillRect/>
          </a:stretch>
        </p:blipFill>
        <p:spPr>
          <a:xfrm>
            <a:off x="6172699" y="1012737"/>
            <a:ext cx="2455399" cy="2924349"/>
          </a:xfrm>
          <a:prstGeom prst="rect">
            <a:avLst/>
          </a:prstGeom>
          <a:noFill/>
          <a:ln>
            <a:noFill/>
          </a:ln>
        </p:spPr>
      </p:pic>
      <p:pic>
        <p:nvPicPr>
          <p:cNvPr id="876" name="Google Shape;876;p120"/>
          <p:cNvPicPr preferRelativeResize="0"/>
          <p:nvPr/>
        </p:nvPicPr>
        <p:blipFill>
          <a:blip r:embed="rId4">
            <a:alphaModFix/>
          </a:blip>
          <a:stretch>
            <a:fillRect/>
          </a:stretch>
        </p:blipFill>
        <p:spPr>
          <a:xfrm>
            <a:off x="3295675" y="1012725"/>
            <a:ext cx="2526600" cy="2984300"/>
          </a:xfrm>
          <a:prstGeom prst="rect">
            <a:avLst/>
          </a:prstGeom>
          <a:noFill/>
          <a:ln>
            <a:noFill/>
          </a:ln>
        </p:spPr>
      </p:pic>
      <p:pic>
        <p:nvPicPr>
          <p:cNvPr id="877" name="Google Shape;877;p120"/>
          <p:cNvPicPr preferRelativeResize="0"/>
          <p:nvPr/>
        </p:nvPicPr>
        <p:blipFill>
          <a:blip r:embed="rId5">
            <a:alphaModFix/>
          </a:blip>
          <a:stretch>
            <a:fillRect/>
          </a:stretch>
        </p:blipFill>
        <p:spPr>
          <a:xfrm>
            <a:off x="409575" y="1205250"/>
            <a:ext cx="2700651" cy="273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fade">
                                      <p:cBhvr>
                                        <p:cTn id="7" dur="1000"/>
                                        <p:tgtEl>
                                          <p:spTgt spid="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5"/>
                                        </p:tgtEl>
                                        <p:attrNameLst>
                                          <p:attrName>style.visibility</p:attrName>
                                        </p:attrNameLst>
                                      </p:cBhvr>
                                      <p:to>
                                        <p:strVal val="visible"/>
                                      </p:to>
                                    </p:set>
                                    <p:animEffect transition="in" filter="fade">
                                      <p:cBhvr>
                                        <p:cTn id="12" dur="10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650"/>
              <a:buFont typeface="Arial"/>
              <a:buNone/>
            </a:pPr>
            <a:fld id="{00000000-1234-1234-1234-123412341234}" type="slidenum">
              <a:rPr lang="no-NO"/>
              <a:t>2</a:t>
            </a:fld>
            <a:endParaRPr/>
          </a:p>
        </p:txBody>
      </p:sp>
      <p:pic>
        <p:nvPicPr>
          <p:cNvPr id="655" name="Google Shape;655;p103"/>
          <p:cNvPicPr preferRelativeResize="0"/>
          <p:nvPr/>
        </p:nvPicPr>
        <p:blipFill>
          <a:blip r:embed="rId3">
            <a:alphaModFix/>
          </a:blip>
          <a:stretch>
            <a:fillRect/>
          </a:stretch>
        </p:blipFill>
        <p:spPr>
          <a:xfrm>
            <a:off x="3086100" y="687100"/>
            <a:ext cx="5653949" cy="3769300"/>
          </a:xfrm>
          <a:prstGeom prst="rect">
            <a:avLst/>
          </a:prstGeom>
          <a:noFill/>
          <a:ln>
            <a:noFill/>
          </a:ln>
        </p:spPr>
      </p:pic>
      <p:sp>
        <p:nvSpPr>
          <p:cNvPr id="656" name="Google Shape;656;p103"/>
          <p:cNvSpPr txBox="1"/>
          <p:nvPr/>
        </p:nvSpPr>
        <p:spPr>
          <a:xfrm>
            <a:off x="701925" y="653525"/>
            <a:ext cx="2202600" cy="390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NO" sz="4500" b="1"/>
              <a:t>HEI! </a:t>
            </a:r>
            <a:endParaRPr sz="45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21"/>
          <p:cNvSpPr/>
          <p:nvPr/>
        </p:nvSpPr>
        <p:spPr>
          <a:xfrm>
            <a:off x="125450" y="410575"/>
            <a:ext cx="8644800" cy="35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21"/>
          <p:cNvSpPr txBox="1">
            <a:spLocks noGrp="1"/>
          </p:cNvSpPr>
          <p:nvPr>
            <p:ph type="body" idx="1"/>
          </p:nvPr>
        </p:nvSpPr>
        <p:spPr>
          <a:xfrm>
            <a:off x="410400" y="1012725"/>
            <a:ext cx="2648700" cy="3588900"/>
          </a:xfrm>
          <a:prstGeom prst="rect">
            <a:avLst/>
          </a:prstGeom>
          <a:ln w="9525" cap="flat" cmpd="sng">
            <a:solidFill>
              <a:srgbClr val="ED008C"/>
            </a:solidFill>
            <a:prstDash val="solid"/>
            <a:round/>
            <a:headEnd type="none" w="sm" len="sm"/>
            <a:tailEnd type="none" w="sm" len="sm"/>
          </a:ln>
        </p:spPr>
        <p:txBody>
          <a:bodyPr spcFirstLastPara="1" wrap="square" lIns="91425" tIns="91425" rIns="91425" bIns="91425" anchor="t" anchorCtr="0">
            <a:noAutofit/>
          </a:bodyPr>
          <a:lstStyle/>
          <a:p>
            <a:pPr marL="152400" lvl="0" indent="-152400" algn="l" rtl="0">
              <a:spcBef>
                <a:spcPts val="0"/>
              </a:spcBef>
              <a:spcAft>
                <a:spcPts val="0"/>
              </a:spcAft>
              <a:buSzPts val="1200"/>
              <a:buFont typeface="Arial"/>
              <a:buChar char="›"/>
            </a:pPr>
            <a:r>
              <a:rPr lang="no-NO" sz="1200" b="1"/>
              <a:t>Gode historier</a:t>
            </a:r>
            <a:endParaRPr sz="1200"/>
          </a:p>
          <a:p>
            <a:pPr marL="393700" lvl="1" indent="-196850" algn="l" rtl="0">
              <a:spcBef>
                <a:spcPts val="0"/>
              </a:spcBef>
              <a:spcAft>
                <a:spcPts val="0"/>
              </a:spcAft>
              <a:buSzPts val="700"/>
              <a:buChar char="►"/>
            </a:pPr>
            <a:r>
              <a:rPr lang="no-NO" sz="1200"/>
              <a:t>Saker som …</a:t>
            </a:r>
            <a:endParaRPr sz="1200"/>
          </a:p>
          <a:p>
            <a:pPr marL="393700" lvl="1" indent="-196850" algn="l" rtl="0">
              <a:spcBef>
                <a:spcPts val="0"/>
              </a:spcBef>
              <a:spcAft>
                <a:spcPts val="0"/>
              </a:spcAft>
              <a:buSzPts val="700"/>
              <a:buChar char="►"/>
            </a:pPr>
            <a:r>
              <a:rPr lang="no-NO" sz="1200"/>
              <a:t>… treffer oss i hjertet</a:t>
            </a:r>
            <a:endParaRPr sz="1200"/>
          </a:p>
          <a:p>
            <a:pPr marL="393700" lvl="1" indent="-196850" algn="l" rtl="0">
              <a:spcBef>
                <a:spcPts val="0"/>
              </a:spcBef>
              <a:spcAft>
                <a:spcPts val="0"/>
              </a:spcAft>
              <a:buSzPts val="700"/>
              <a:buChar char="►"/>
            </a:pPr>
            <a:r>
              <a:rPr lang="no-NO" sz="1200"/>
              <a:t>… (opp)rører oss</a:t>
            </a:r>
            <a:endParaRPr sz="1200" b="1"/>
          </a:p>
          <a:p>
            <a:pPr marL="393700" lvl="1" indent="-196850" algn="l" rtl="0">
              <a:spcBef>
                <a:spcPts val="0"/>
              </a:spcBef>
              <a:spcAft>
                <a:spcPts val="0"/>
              </a:spcAft>
              <a:buSzPts val="700"/>
              <a:buChar char="►"/>
            </a:pPr>
            <a:r>
              <a:rPr lang="no-NO" sz="1200"/>
              <a:t>… begeistrer oss </a:t>
            </a:r>
            <a:endParaRPr sz="1200"/>
          </a:p>
          <a:p>
            <a:pPr marL="393700" lvl="1" indent="-196850" algn="l" rtl="0">
              <a:spcBef>
                <a:spcPts val="0"/>
              </a:spcBef>
              <a:spcAft>
                <a:spcPts val="0"/>
              </a:spcAft>
              <a:buSzPts val="700"/>
              <a:buChar char="►"/>
            </a:pPr>
            <a:r>
              <a:rPr lang="no-NO" sz="1200"/>
              <a:t>… vi får lyst til å fortelle videre</a:t>
            </a:r>
            <a:endParaRPr sz="1200"/>
          </a:p>
          <a:p>
            <a:pPr marL="393700" lvl="1" indent="-196850" algn="l" rtl="0">
              <a:spcBef>
                <a:spcPts val="0"/>
              </a:spcBef>
              <a:spcAft>
                <a:spcPts val="0"/>
              </a:spcAft>
              <a:buSzPts val="700"/>
              <a:buChar char="►"/>
            </a:pPr>
            <a:r>
              <a:rPr lang="no-NO" sz="1200"/>
              <a:t>… er uavhengig av kategori</a:t>
            </a:r>
            <a:endParaRPr sz="1200"/>
          </a:p>
          <a:p>
            <a:pPr marL="457200" lvl="0" indent="0" algn="l" rtl="0">
              <a:spcBef>
                <a:spcPts val="0"/>
              </a:spcBef>
              <a:spcAft>
                <a:spcPts val="0"/>
              </a:spcAft>
              <a:buNone/>
            </a:pPr>
            <a:endParaRPr sz="1200"/>
          </a:p>
          <a:p>
            <a:pPr marL="198000" lvl="0" indent="-71000" algn="l" rtl="0">
              <a:spcBef>
                <a:spcPts val="0"/>
              </a:spcBef>
              <a:spcAft>
                <a:spcPts val="0"/>
              </a:spcAft>
              <a:buClr>
                <a:schemeClr val="dk1"/>
              </a:buClr>
              <a:buSzPts val="1100"/>
              <a:buFont typeface="Arial"/>
              <a:buNone/>
            </a:pPr>
            <a:endParaRPr sz="1200"/>
          </a:p>
          <a:p>
            <a:pPr marL="152400" lvl="0" indent="-152400" algn="l" rtl="0">
              <a:spcBef>
                <a:spcPts val="0"/>
              </a:spcBef>
              <a:spcAft>
                <a:spcPts val="0"/>
              </a:spcAft>
              <a:buClr>
                <a:srgbClr val="ED008C"/>
              </a:buClr>
              <a:buSzPts val="1200"/>
              <a:buFont typeface="Arial"/>
              <a:buChar char="›"/>
            </a:pPr>
            <a:r>
              <a:rPr lang="no-NO" sz="1200" b="1">
                <a:solidFill>
                  <a:srgbClr val="ED008C"/>
                </a:solidFill>
              </a:rPr>
              <a:t>HUSK</a:t>
            </a:r>
            <a:endParaRPr sz="1200" b="1">
              <a:solidFill>
                <a:srgbClr val="ED008C"/>
              </a:solidFill>
            </a:endParaRPr>
          </a:p>
          <a:p>
            <a:pPr marL="393700" lvl="1" indent="-196850" algn="l" rtl="0">
              <a:spcBef>
                <a:spcPts val="0"/>
              </a:spcBef>
              <a:spcAft>
                <a:spcPts val="0"/>
              </a:spcAft>
              <a:buClr>
                <a:srgbClr val="ED008C"/>
              </a:buClr>
              <a:buSzPts val="700"/>
              <a:buChar char="►"/>
            </a:pPr>
            <a:r>
              <a:rPr lang="no-NO" sz="1200">
                <a:solidFill>
                  <a:srgbClr val="ED008C"/>
                </a:solidFill>
              </a:rPr>
              <a:t>Case, case og case</a:t>
            </a:r>
            <a:endParaRPr sz="1200">
              <a:solidFill>
                <a:srgbClr val="ED008C"/>
              </a:solidFill>
            </a:endParaRPr>
          </a:p>
          <a:p>
            <a:pPr marL="393700" lvl="1" indent="-196850" algn="l" rtl="0">
              <a:spcBef>
                <a:spcPts val="0"/>
              </a:spcBef>
              <a:spcAft>
                <a:spcPts val="0"/>
              </a:spcAft>
              <a:buClr>
                <a:srgbClr val="ED008C"/>
              </a:buClr>
              <a:buSzPts val="700"/>
              <a:buChar char="►"/>
            </a:pPr>
            <a:r>
              <a:rPr lang="no-NO" sz="1200">
                <a:solidFill>
                  <a:srgbClr val="ED008C"/>
                </a:solidFill>
              </a:rPr>
              <a:t>Ferske bilder. Her er blikkontakt spesielt viktig</a:t>
            </a:r>
            <a:endParaRPr sz="1200">
              <a:solidFill>
                <a:srgbClr val="ED008C"/>
              </a:solidFill>
            </a:endParaRPr>
          </a:p>
          <a:p>
            <a:pPr marL="393700" lvl="1" indent="-196850" algn="l" rtl="0">
              <a:spcBef>
                <a:spcPts val="0"/>
              </a:spcBef>
              <a:spcAft>
                <a:spcPts val="0"/>
              </a:spcAft>
              <a:buClr>
                <a:srgbClr val="ED008C"/>
              </a:buClr>
              <a:buSzPts val="700"/>
              <a:buChar char="►"/>
            </a:pPr>
            <a:r>
              <a:rPr lang="no-NO" sz="1200">
                <a:solidFill>
                  <a:srgbClr val="ED008C"/>
                </a:solidFill>
              </a:rPr>
              <a:t>Det første du forteller når du kommer tilbake til redaksjonen, er ofte den beste historien</a:t>
            </a:r>
            <a:endParaRPr sz="1200">
              <a:solidFill>
                <a:srgbClr val="ED008C"/>
              </a:solidFill>
            </a:endParaRPr>
          </a:p>
          <a:p>
            <a:pPr marL="457200" lvl="0" indent="0" algn="l" rtl="0">
              <a:spcBef>
                <a:spcPts val="0"/>
              </a:spcBef>
              <a:spcAft>
                <a:spcPts val="0"/>
              </a:spcAft>
              <a:buNone/>
            </a:pPr>
            <a:endParaRPr>
              <a:solidFill>
                <a:srgbClr val="000000"/>
              </a:solidFill>
            </a:endParaRPr>
          </a:p>
          <a:p>
            <a:pPr marL="198000" lvl="0" indent="-71000" algn="l" rtl="0">
              <a:spcBef>
                <a:spcPts val="500"/>
              </a:spcBef>
              <a:spcAft>
                <a:spcPts val="0"/>
              </a:spcAft>
              <a:buClr>
                <a:srgbClr val="000000"/>
              </a:buClr>
              <a:buSzPts val="1100"/>
              <a:buFont typeface="Arial"/>
              <a:buNone/>
            </a:pPr>
            <a:endParaRPr/>
          </a:p>
        </p:txBody>
      </p:sp>
      <p:sp>
        <p:nvSpPr>
          <p:cNvPr id="885" name="Google Shape;885;p121"/>
          <p:cNvSpPr txBox="1">
            <a:spLocks noGrp="1"/>
          </p:cNvSpPr>
          <p:nvPr>
            <p:ph type="sldNum" idx="12"/>
          </p:nvPr>
        </p:nvSpPr>
        <p:spPr>
          <a:xfrm>
            <a:off x="626325" y="4860000"/>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20</a:t>
            </a:fld>
            <a:endParaRPr/>
          </a:p>
        </p:txBody>
      </p:sp>
      <p:pic>
        <p:nvPicPr>
          <p:cNvPr id="886" name="Google Shape;886;p121"/>
          <p:cNvPicPr preferRelativeResize="0"/>
          <p:nvPr/>
        </p:nvPicPr>
        <p:blipFill>
          <a:blip r:embed="rId3">
            <a:alphaModFix/>
          </a:blip>
          <a:stretch>
            <a:fillRect/>
          </a:stretch>
        </p:blipFill>
        <p:spPr>
          <a:xfrm>
            <a:off x="5907488" y="767912"/>
            <a:ext cx="2731675" cy="2307899"/>
          </a:xfrm>
          <a:prstGeom prst="rect">
            <a:avLst/>
          </a:prstGeom>
          <a:noFill/>
          <a:ln>
            <a:noFill/>
          </a:ln>
        </p:spPr>
      </p:pic>
      <p:pic>
        <p:nvPicPr>
          <p:cNvPr id="887" name="Google Shape;887;p121"/>
          <p:cNvPicPr preferRelativeResize="0"/>
          <p:nvPr/>
        </p:nvPicPr>
        <p:blipFill>
          <a:blip r:embed="rId4">
            <a:alphaModFix/>
          </a:blip>
          <a:stretch>
            <a:fillRect/>
          </a:stretch>
        </p:blipFill>
        <p:spPr>
          <a:xfrm>
            <a:off x="3599450" y="767891"/>
            <a:ext cx="2135054" cy="1905843"/>
          </a:xfrm>
          <a:prstGeom prst="rect">
            <a:avLst/>
          </a:prstGeom>
          <a:noFill/>
          <a:ln>
            <a:noFill/>
          </a:ln>
        </p:spPr>
      </p:pic>
      <p:pic>
        <p:nvPicPr>
          <p:cNvPr id="888" name="Google Shape;888;p121"/>
          <p:cNvPicPr preferRelativeResize="0"/>
          <p:nvPr/>
        </p:nvPicPr>
        <p:blipFill>
          <a:blip r:embed="rId5">
            <a:alphaModFix/>
          </a:blip>
          <a:stretch>
            <a:fillRect/>
          </a:stretch>
        </p:blipFill>
        <p:spPr>
          <a:xfrm>
            <a:off x="6891700" y="3075825"/>
            <a:ext cx="1747475" cy="1905826"/>
          </a:xfrm>
          <a:prstGeom prst="rect">
            <a:avLst/>
          </a:prstGeom>
          <a:noFill/>
          <a:ln>
            <a:noFill/>
          </a:ln>
        </p:spPr>
      </p:pic>
      <p:pic>
        <p:nvPicPr>
          <p:cNvPr id="889" name="Google Shape;889;p121"/>
          <p:cNvPicPr preferRelativeResize="0"/>
          <p:nvPr/>
        </p:nvPicPr>
        <p:blipFill>
          <a:blip r:embed="rId6">
            <a:alphaModFix/>
          </a:blip>
          <a:stretch>
            <a:fillRect/>
          </a:stretch>
        </p:blipFill>
        <p:spPr>
          <a:xfrm>
            <a:off x="3544600" y="3075799"/>
            <a:ext cx="2648701" cy="1912510"/>
          </a:xfrm>
          <a:prstGeom prst="rect">
            <a:avLst/>
          </a:prstGeom>
          <a:noFill/>
          <a:ln w="9525" cap="flat" cmpd="sng">
            <a:solidFill>
              <a:srgbClr val="EB008B"/>
            </a:solidFill>
            <a:prstDash val="solid"/>
            <a:round/>
            <a:headEnd type="none" w="sm" len="sm"/>
            <a:tailEnd type="none" w="sm" len="sm"/>
          </a:ln>
        </p:spPr>
      </p:pic>
      <p:sp>
        <p:nvSpPr>
          <p:cNvPr id="890" name="Google Shape;890;p121"/>
          <p:cNvSpPr txBox="1">
            <a:spLocks noGrp="1"/>
          </p:cNvSpPr>
          <p:nvPr>
            <p:ph type="title"/>
          </p:nvPr>
        </p:nvSpPr>
        <p:spPr>
          <a:xfrm>
            <a:off x="410399" y="216530"/>
            <a:ext cx="8229600" cy="36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o-NO" sz="2000"/>
              <a:t>Uavhengig av kategori: </a:t>
            </a:r>
            <a:r>
              <a:rPr lang="no-NO" sz="2000">
                <a:solidFill>
                  <a:schemeClr val="accent6"/>
                </a:solidFill>
              </a:rPr>
              <a:t>Menneskehistoriene</a:t>
            </a:r>
            <a:endParaRPr sz="2000">
              <a:solidFill>
                <a:schemeClr val="accent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22"/>
          <p:cNvSpPr/>
          <p:nvPr/>
        </p:nvSpPr>
        <p:spPr>
          <a:xfrm>
            <a:off x="125450" y="410575"/>
            <a:ext cx="8644800" cy="35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22"/>
          <p:cNvSpPr txBox="1">
            <a:spLocks noGrp="1"/>
          </p:cNvSpPr>
          <p:nvPr>
            <p:ph type="body" idx="1"/>
          </p:nvPr>
        </p:nvSpPr>
        <p:spPr>
          <a:xfrm>
            <a:off x="410400" y="784125"/>
            <a:ext cx="2648700" cy="3588900"/>
          </a:xfrm>
          <a:prstGeom prst="rect">
            <a:avLst/>
          </a:prstGeom>
          <a:ln w="9525" cap="flat" cmpd="sng">
            <a:solidFill>
              <a:srgbClr val="ED008C"/>
            </a:solidFill>
            <a:prstDash val="solid"/>
            <a:round/>
            <a:headEnd type="none" w="sm" len="sm"/>
            <a:tailEnd type="none" w="sm" len="sm"/>
          </a:ln>
        </p:spPr>
        <p:txBody>
          <a:bodyPr spcFirstLastPara="1" wrap="square" lIns="91425" tIns="91425" rIns="91425" bIns="91425" anchor="t" anchorCtr="0">
            <a:noAutofit/>
          </a:bodyPr>
          <a:lstStyle/>
          <a:p>
            <a:pPr marL="152400" lvl="0" indent="-152400" algn="l" rtl="0">
              <a:spcBef>
                <a:spcPts val="0"/>
              </a:spcBef>
              <a:spcAft>
                <a:spcPts val="0"/>
              </a:spcAft>
              <a:buSzPts val="1200"/>
              <a:buFont typeface="Arial"/>
              <a:buChar char="›"/>
            </a:pPr>
            <a:r>
              <a:rPr lang="no-NO" sz="1200" b="1"/>
              <a:t>Møteplasser</a:t>
            </a:r>
            <a:endParaRPr sz="1200"/>
          </a:p>
          <a:p>
            <a:pPr marL="393700" lvl="1" indent="-196850" algn="l" rtl="0">
              <a:spcBef>
                <a:spcPts val="0"/>
              </a:spcBef>
              <a:spcAft>
                <a:spcPts val="0"/>
              </a:spcAft>
              <a:buSzPts val="700"/>
              <a:buChar char="►"/>
            </a:pPr>
            <a:r>
              <a:rPr lang="no-NO" sz="1200"/>
              <a:t>Steder mange er innom, uavhengig av geografi, som ...</a:t>
            </a:r>
            <a:endParaRPr sz="1200"/>
          </a:p>
          <a:p>
            <a:pPr marL="393700" lvl="1" indent="-196850" algn="l" rtl="0">
              <a:spcBef>
                <a:spcPts val="0"/>
              </a:spcBef>
              <a:spcAft>
                <a:spcPts val="0"/>
              </a:spcAft>
              <a:buSzPts val="700"/>
              <a:buChar char="►"/>
            </a:pPr>
            <a:r>
              <a:rPr lang="no-NO" sz="1200"/>
              <a:t>… kjøpesenter</a:t>
            </a:r>
            <a:endParaRPr sz="1200"/>
          </a:p>
          <a:p>
            <a:pPr marL="393700" lvl="1" indent="-196850" algn="l" rtl="0">
              <a:spcBef>
                <a:spcPts val="0"/>
              </a:spcBef>
              <a:spcAft>
                <a:spcPts val="0"/>
              </a:spcAft>
              <a:buSzPts val="700"/>
              <a:buChar char="►"/>
            </a:pPr>
            <a:r>
              <a:rPr lang="no-NO" sz="1200"/>
              <a:t>… idrettsanlegg</a:t>
            </a:r>
            <a:endParaRPr sz="1200" b="1"/>
          </a:p>
          <a:p>
            <a:pPr marL="393700" lvl="1" indent="-196850" algn="l" rtl="0">
              <a:spcBef>
                <a:spcPts val="0"/>
              </a:spcBef>
              <a:spcAft>
                <a:spcPts val="0"/>
              </a:spcAft>
              <a:buSzPts val="700"/>
              <a:buChar char="►"/>
            </a:pPr>
            <a:r>
              <a:rPr lang="no-NO" sz="1200"/>
              <a:t>… sentrale bygater </a:t>
            </a:r>
            <a:endParaRPr sz="1200"/>
          </a:p>
          <a:p>
            <a:pPr marL="393700" lvl="1" indent="-196850" algn="l" rtl="0">
              <a:spcBef>
                <a:spcPts val="0"/>
              </a:spcBef>
              <a:spcAft>
                <a:spcPts val="0"/>
              </a:spcAft>
              <a:buSzPts val="700"/>
              <a:buChar char="►"/>
            </a:pPr>
            <a:r>
              <a:rPr lang="no-NO" sz="1200"/>
              <a:t>… konsertscener</a:t>
            </a:r>
            <a:endParaRPr sz="1200"/>
          </a:p>
          <a:p>
            <a:pPr marL="393700" lvl="1" indent="-196850" algn="l" rtl="0">
              <a:spcBef>
                <a:spcPts val="0"/>
              </a:spcBef>
              <a:spcAft>
                <a:spcPts val="0"/>
              </a:spcAft>
              <a:buSzPts val="700"/>
              <a:buChar char="►"/>
            </a:pPr>
            <a:r>
              <a:rPr lang="no-NO" sz="1200"/>
              <a:t>… den lokale bensinstasjonen</a:t>
            </a:r>
            <a:endParaRPr sz="1200"/>
          </a:p>
          <a:p>
            <a:pPr marL="393700" lvl="1" indent="-196850" algn="l" rtl="0">
              <a:spcBef>
                <a:spcPts val="0"/>
              </a:spcBef>
              <a:spcAft>
                <a:spcPts val="0"/>
              </a:spcAft>
              <a:buSzPts val="700"/>
              <a:buChar char="►"/>
            </a:pPr>
            <a:r>
              <a:rPr lang="no-NO" sz="1200"/>
              <a:t>… de viktigste lekeplassene</a:t>
            </a:r>
            <a:endParaRPr sz="1200"/>
          </a:p>
          <a:p>
            <a:pPr marL="393700" lvl="1" indent="-196850" algn="l" rtl="0">
              <a:spcBef>
                <a:spcPts val="0"/>
              </a:spcBef>
              <a:spcAft>
                <a:spcPts val="0"/>
              </a:spcAft>
              <a:buSzPts val="700"/>
              <a:buChar char="►"/>
            </a:pPr>
            <a:r>
              <a:rPr lang="no-NO" sz="1200"/>
              <a:t>… de sentrale friluftsområdene</a:t>
            </a:r>
            <a:endParaRPr sz="1200"/>
          </a:p>
          <a:p>
            <a:pPr marL="393700" lvl="0" indent="0" algn="l" rtl="0">
              <a:spcBef>
                <a:spcPts val="0"/>
              </a:spcBef>
              <a:spcAft>
                <a:spcPts val="0"/>
              </a:spcAft>
              <a:buNone/>
            </a:pPr>
            <a:endParaRPr sz="1200"/>
          </a:p>
          <a:p>
            <a:pPr marL="457200" lvl="0" indent="0" algn="l" rtl="0">
              <a:spcBef>
                <a:spcPts val="0"/>
              </a:spcBef>
              <a:spcAft>
                <a:spcPts val="0"/>
              </a:spcAft>
              <a:buNone/>
            </a:pPr>
            <a:endParaRPr sz="1200"/>
          </a:p>
          <a:p>
            <a:pPr marL="198000" lvl="0" indent="-71000" algn="l" rtl="0">
              <a:spcBef>
                <a:spcPts val="0"/>
              </a:spcBef>
              <a:spcAft>
                <a:spcPts val="0"/>
              </a:spcAft>
              <a:buClr>
                <a:schemeClr val="dk1"/>
              </a:buClr>
              <a:buSzPts val="1100"/>
              <a:buFont typeface="Arial"/>
              <a:buNone/>
            </a:pPr>
            <a:endParaRPr sz="1200"/>
          </a:p>
          <a:p>
            <a:pPr marL="152400" lvl="0" indent="-152400" algn="l" rtl="0">
              <a:spcBef>
                <a:spcPts val="0"/>
              </a:spcBef>
              <a:spcAft>
                <a:spcPts val="0"/>
              </a:spcAft>
              <a:buClr>
                <a:srgbClr val="ED008C"/>
              </a:buClr>
              <a:buSzPts val="1200"/>
              <a:buFont typeface="Arial"/>
              <a:buChar char="›"/>
            </a:pPr>
            <a:r>
              <a:rPr lang="no-NO" sz="1200" b="1">
                <a:solidFill>
                  <a:srgbClr val="ED008C"/>
                </a:solidFill>
              </a:rPr>
              <a:t>HUSK</a:t>
            </a:r>
            <a:endParaRPr sz="1200" b="1">
              <a:solidFill>
                <a:srgbClr val="ED008C"/>
              </a:solidFill>
            </a:endParaRPr>
          </a:p>
          <a:p>
            <a:pPr marL="393700" lvl="1" indent="-196850" algn="l" rtl="0">
              <a:spcBef>
                <a:spcPts val="0"/>
              </a:spcBef>
              <a:spcAft>
                <a:spcPts val="0"/>
              </a:spcAft>
              <a:buClr>
                <a:srgbClr val="ED008C"/>
              </a:buClr>
              <a:buSzPts val="700"/>
              <a:buChar char="►"/>
            </a:pPr>
            <a:r>
              <a:rPr lang="no-NO" sz="1200">
                <a:solidFill>
                  <a:srgbClr val="ED008C"/>
                </a:solidFill>
              </a:rPr>
              <a:t>Tenk konsekvens for leseren</a:t>
            </a:r>
            <a:endParaRPr sz="1200">
              <a:solidFill>
                <a:srgbClr val="ED008C"/>
              </a:solidFill>
            </a:endParaRPr>
          </a:p>
          <a:p>
            <a:pPr marL="393700" lvl="1" indent="-196850" algn="l" rtl="0">
              <a:spcBef>
                <a:spcPts val="0"/>
              </a:spcBef>
              <a:spcAft>
                <a:spcPts val="0"/>
              </a:spcAft>
              <a:buClr>
                <a:srgbClr val="ED008C"/>
              </a:buClr>
              <a:buSzPts val="700"/>
              <a:buChar char="►"/>
            </a:pPr>
            <a:r>
              <a:rPr lang="no-NO" sz="1200">
                <a:solidFill>
                  <a:srgbClr val="ED008C"/>
                </a:solidFill>
              </a:rPr>
              <a:t>Saken bør angå mange</a:t>
            </a:r>
            <a:endParaRPr sz="1200">
              <a:solidFill>
                <a:schemeClr val="accent6"/>
              </a:solidFill>
            </a:endParaRPr>
          </a:p>
          <a:p>
            <a:pPr marL="457200" lvl="0" indent="0" algn="l" rtl="0">
              <a:spcBef>
                <a:spcPts val="0"/>
              </a:spcBef>
              <a:spcAft>
                <a:spcPts val="0"/>
              </a:spcAft>
              <a:buNone/>
            </a:pPr>
            <a:endParaRPr>
              <a:solidFill>
                <a:srgbClr val="000000"/>
              </a:solidFill>
            </a:endParaRPr>
          </a:p>
          <a:p>
            <a:pPr marL="198000" lvl="0" indent="-71000" algn="l" rtl="0">
              <a:spcBef>
                <a:spcPts val="500"/>
              </a:spcBef>
              <a:spcAft>
                <a:spcPts val="0"/>
              </a:spcAft>
              <a:buClr>
                <a:srgbClr val="000000"/>
              </a:buClr>
              <a:buSzPts val="1100"/>
              <a:buFont typeface="Arial"/>
              <a:buNone/>
            </a:pPr>
            <a:endParaRPr/>
          </a:p>
        </p:txBody>
      </p:sp>
      <p:sp>
        <p:nvSpPr>
          <p:cNvPr id="898" name="Google Shape;898;p122"/>
          <p:cNvSpPr txBox="1">
            <a:spLocks noGrp="1"/>
          </p:cNvSpPr>
          <p:nvPr>
            <p:ph type="sldNum" idx="12"/>
          </p:nvPr>
        </p:nvSpPr>
        <p:spPr>
          <a:xfrm>
            <a:off x="626325" y="4860000"/>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21</a:t>
            </a:fld>
            <a:endParaRPr/>
          </a:p>
        </p:txBody>
      </p:sp>
      <p:pic>
        <p:nvPicPr>
          <p:cNvPr id="899" name="Google Shape;899;p122"/>
          <p:cNvPicPr preferRelativeResize="0"/>
          <p:nvPr/>
        </p:nvPicPr>
        <p:blipFill rotWithShape="1">
          <a:blip r:embed="rId3">
            <a:alphaModFix/>
          </a:blip>
          <a:srcRect b="8433"/>
          <a:stretch/>
        </p:blipFill>
        <p:spPr>
          <a:xfrm>
            <a:off x="3265588" y="921612"/>
            <a:ext cx="2364521" cy="2496850"/>
          </a:xfrm>
          <a:prstGeom prst="rect">
            <a:avLst/>
          </a:prstGeom>
          <a:noFill/>
          <a:ln>
            <a:noFill/>
          </a:ln>
        </p:spPr>
      </p:pic>
      <p:pic>
        <p:nvPicPr>
          <p:cNvPr id="900" name="Google Shape;900;p122"/>
          <p:cNvPicPr preferRelativeResize="0"/>
          <p:nvPr/>
        </p:nvPicPr>
        <p:blipFill>
          <a:blip r:embed="rId4">
            <a:alphaModFix/>
          </a:blip>
          <a:stretch>
            <a:fillRect/>
          </a:stretch>
        </p:blipFill>
        <p:spPr>
          <a:xfrm>
            <a:off x="6259212" y="859425"/>
            <a:ext cx="2511037" cy="2621225"/>
          </a:xfrm>
          <a:prstGeom prst="rect">
            <a:avLst/>
          </a:prstGeom>
          <a:noFill/>
          <a:ln>
            <a:noFill/>
          </a:ln>
        </p:spPr>
      </p:pic>
      <p:pic>
        <p:nvPicPr>
          <p:cNvPr id="901" name="Google Shape;901;p122"/>
          <p:cNvPicPr preferRelativeResize="0"/>
          <p:nvPr/>
        </p:nvPicPr>
        <p:blipFill>
          <a:blip r:embed="rId5">
            <a:alphaModFix/>
          </a:blip>
          <a:stretch>
            <a:fillRect/>
          </a:stretch>
        </p:blipFill>
        <p:spPr>
          <a:xfrm>
            <a:off x="5630100" y="1876151"/>
            <a:ext cx="2143829" cy="2496874"/>
          </a:xfrm>
          <a:prstGeom prst="rect">
            <a:avLst/>
          </a:prstGeom>
          <a:noFill/>
          <a:ln>
            <a:noFill/>
          </a:ln>
        </p:spPr>
      </p:pic>
      <p:sp>
        <p:nvSpPr>
          <p:cNvPr id="902" name="Google Shape;902;p122"/>
          <p:cNvSpPr txBox="1">
            <a:spLocks noGrp="1"/>
          </p:cNvSpPr>
          <p:nvPr>
            <p:ph type="title"/>
          </p:nvPr>
        </p:nvSpPr>
        <p:spPr>
          <a:xfrm>
            <a:off x="410399" y="249555"/>
            <a:ext cx="8229600" cy="36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o-NO" sz="2000"/>
              <a:t>Uavhengig av kategori: </a:t>
            </a:r>
            <a:r>
              <a:rPr lang="no-NO" sz="2000">
                <a:solidFill>
                  <a:schemeClr val="accent6"/>
                </a:solidFill>
              </a:rPr>
              <a:t>Møteplasser</a:t>
            </a:r>
            <a:endParaRPr sz="2000">
              <a:solidFill>
                <a:schemeClr val="accent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3"/>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23"/>
          <p:cNvSpPr txBox="1">
            <a:spLocks noGrp="1"/>
          </p:cNvSpPr>
          <p:nvPr>
            <p:ph type="body" idx="1"/>
          </p:nvPr>
        </p:nvSpPr>
        <p:spPr>
          <a:xfrm>
            <a:off x="410400" y="169625"/>
            <a:ext cx="8229600" cy="44322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600"/>
              </a:spcBef>
              <a:spcAft>
                <a:spcPts val="0"/>
              </a:spcAft>
              <a:buNone/>
            </a:pPr>
            <a:r>
              <a:rPr lang="no-NO" sz="2900" b="1">
                <a:solidFill>
                  <a:srgbClr val="E2007A"/>
                </a:solidFill>
              </a:rPr>
              <a:t>Hva er deres terskel for en godt lest sak?</a:t>
            </a:r>
            <a:br>
              <a:rPr lang="no-NO" sz="2900" b="1">
                <a:solidFill>
                  <a:srgbClr val="E2007A"/>
                </a:solidFill>
              </a:rPr>
            </a:br>
            <a:endParaRPr sz="2900" b="1">
              <a:solidFill>
                <a:srgbClr val="E2007A"/>
              </a:solidFill>
            </a:endParaRPr>
          </a:p>
          <a:p>
            <a:pPr marL="0" lvl="0" indent="0" algn="ctr" rtl="0">
              <a:spcBef>
                <a:spcPts val="600"/>
              </a:spcBef>
              <a:spcAft>
                <a:spcPts val="0"/>
              </a:spcAft>
              <a:buNone/>
            </a:pPr>
            <a:r>
              <a:rPr lang="no-NO" sz="2900" b="1">
                <a:solidFill>
                  <a:srgbClr val="E2007A"/>
                </a:solidFill>
              </a:rPr>
              <a:t>Hvor mange skal ha lest minst én plussak?</a:t>
            </a:r>
            <a:br>
              <a:rPr lang="no-NO" sz="2900" b="1">
                <a:solidFill>
                  <a:srgbClr val="E2007A"/>
                </a:solidFill>
              </a:rPr>
            </a:br>
            <a:endParaRPr sz="2900" b="1">
              <a:solidFill>
                <a:srgbClr val="E2007A"/>
              </a:solidFill>
            </a:endParaRPr>
          </a:p>
          <a:p>
            <a:pPr marL="0" lvl="0" indent="0" algn="ctr" rtl="0">
              <a:spcBef>
                <a:spcPts val="600"/>
              </a:spcBef>
              <a:spcAft>
                <a:spcPts val="0"/>
              </a:spcAft>
              <a:buNone/>
            </a:pPr>
            <a:r>
              <a:rPr lang="no-NO" sz="2900" b="1">
                <a:solidFill>
                  <a:srgbClr val="E2007A"/>
                </a:solidFill>
              </a:rPr>
              <a:t>Hvilke kategorier og møteplasser er viktige for deres lesere?</a:t>
            </a:r>
            <a:endParaRPr sz="2900" b="1">
              <a:solidFill>
                <a:srgbClr val="E2007A"/>
              </a:solidFill>
            </a:endParaRPr>
          </a:p>
          <a:p>
            <a:pPr marL="0" lvl="0" indent="0" algn="l" rtl="0">
              <a:spcBef>
                <a:spcPts val="600"/>
              </a:spcBef>
              <a:spcAft>
                <a:spcPts val="0"/>
              </a:spcAft>
              <a:buNone/>
            </a:pPr>
            <a:endParaRPr/>
          </a:p>
        </p:txBody>
      </p:sp>
      <p:sp>
        <p:nvSpPr>
          <p:cNvPr id="910" name="Google Shape;910;p12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24"/>
          <p:cNvPicPr preferRelativeResize="0"/>
          <p:nvPr/>
        </p:nvPicPr>
        <p:blipFill rotWithShape="1">
          <a:blip r:embed="rId3">
            <a:alphaModFix/>
          </a:blip>
          <a:srcRect/>
          <a:stretch/>
        </p:blipFill>
        <p:spPr>
          <a:xfrm>
            <a:off x="1588" y="1588"/>
            <a:ext cx="1588" cy="1588"/>
          </a:xfrm>
          <a:prstGeom prst="rect">
            <a:avLst/>
          </a:prstGeom>
          <a:noFill/>
          <a:ln>
            <a:noFill/>
          </a:ln>
        </p:spPr>
      </p:pic>
      <p:pic>
        <p:nvPicPr>
          <p:cNvPr id="917" name="Google Shape;917;p124"/>
          <p:cNvPicPr preferRelativeResize="0"/>
          <p:nvPr/>
        </p:nvPicPr>
        <p:blipFill rotWithShape="1">
          <a:blip r:embed="rId4">
            <a:alphaModFix/>
          </a:blip>
          <a:srcRect/>
          <a:stretch/>
        </p:blipFill>
        <p:spPr>
          <a:xfrm>
            <a:off x="3408150" y="61712"/>
            <a:ext cx="5234850" cy="4817875"/>
          </a:xfrm>
          <a:prstGeom prst="rect">
            <a:avLst/>
          </a:prstGeom>
          <a:noFill/>
          <a:ln>
            <a:noFill/>
          </a:ln>
        </p:spPr>
      </p:pic>
      <p:sp>
        <p:nvSpPr>
          <p:cNvPr id="918" name="Google Shape;918;p124"/>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23</a:t>
            </a:fld>
            <a:endParaRPr/>
          </a:p>
        </p:txBody>
      </p:sp>
      <p:sp>
        <p:nvSpPr>
          <p:cNvPr id="919" name="Google Shape;919;p124"/>
          <p:cNvSpPr txBox="1"/>
          <p:nvPr/>
        </p:nvSpPr>
        <p:spPr>
          <a:xfrm>
            <a:off x="3660650" y="4088425"/>
            <a:ext cx="47844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no-NO" sz="1700" b="1" i="0" u="none" strike="noStrike" cap="none">
                <a:solidFill>
                  <a:srgbClr val="000000"/>
                </a:solidFill>
                <a:latin typeface="Arial"/>
                <a:ea typeface="Arial"/>
                <a:cs typeface="Arial"/>
                <a:sym typeface="Arial"/>
              </a:rPr>
              <a:t>Organisering, ledelse, turnus og roller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er avgjørende for om man lykkes med alt det øvrige man ønsker å oppnå</a:t>
            </a:r>
            <a:endParaRPr sz="1100" b="0" i="0" u="none" strike="noStrike" cap="none">
              <a:solidFill>
                <a:srgbClr val="000000"/>
              </a:solidFill>
              <a:latin typeface="Arial"/>
              <a:ea typeface="Arial"/>
              <a:cs typeface="Arial"/>
              <a:sym typeface="Arial"/>
            </a:endParaRPr>
          </a:p>
        </p:txBody>
      </p:sp>
      <p:sp>
        <p:nvSpPr>
          <p:cNvPr id="920" name="Google Shape;920;p124"/>
          <p:cNvSpPr txBox="1"/>
          <p:nvPr/>
        </p:nvSpPr>
        <p:spPr>
          <a:xfrm>
            <a:off x="3995900" y="3289375"/>
            <a:ext cx="42585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Mange nok gode pluss-saker hver dag</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betyr mer enn noe annet for å beholde og rekruttere abonnenter</a:t>
            </a:r>
            <a:endParaRPr sz="1100" b="0" i="0" u="none" strike="noStrike" cap="none">
              <a:solidFill>
                <a:srgbClr val="000000"/>
              </a:solidFill>
              <a:latin typeface="Arial"/>
              <a:ea typeface="Arial"/>
              <a:cs typeface="Arial"/>
              <a:sym typeface="Arial"/>
            </a:endParaRPr>
          </a:p>
        </p:txBody>
      </p:sp>
      <p:sp>
        <p:nvSpPr>
          <p:cNvPr id="921" name="Google Shape;921;p124"/>
          <p:cNvSpPr txBox="1"/>
          <p:nvPr/>
        </p:nvSpPr>
        <p:spPr>
          <a:xfrm>
            <a:off x="4344450" y="2470650"/>
            <a:ext cx="35988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Først ute med siste nytt</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er avgjørende for å få abonnenter og ikke-abonnenter til å komme tilbake ofte</a:t>
            </a:r>
            <a:endParaRPr sz="1100" b="0" i="0" u="none" strike="noStrike" cap="none">
              <a:solidFill>
                <a:srgbClr val="000000"/>
              </a:solidFill>
              <a:latin typeface="Arial"/>
              <a:ea typeface="Arial"/>
              <a:cs typeface="Arial"/>
              <a:sym typeface="Arial"/>
            </a:endParaRPr>
          </a:p>
        </p:txBody>
      </p:sp>
      <p:sp>
        <p:nvSpPr>
          <p:cNvPr id="922" name="Google Shape;922;p124"/>
          <p:cNvSpPr txBox="1"/>
          <p:nvPr/>
        </p:nvSpPr>
        <p:spPr>
          <a:xfrm>
            <a:off x="4553375" y="1728125"/>
            <a:ext cx="31824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Levende bilder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gir stor betalingsvilje, og bør være en naturlig del av journalistikken</a:t>
            </a:r>
            <a:endParaRPr sz="1100" b="0" i="0" u="none" strike="noStrike" cap="none">
              <a:solidFill>
                <a:srgbClr val="000000"/>
              </a:solidFill>
              <a:latin typeface="Arial"/>
              <a:ea typeface="Arial"/>
              <a:cs typeface="Arial"/>
              <a:sym typeface="Arial"/>
            </a:endParaRPr>
          </a:p>
        </p:txBody>
      </p:sp>
      <p:sp>
        <p:nvSpPr>
          <p:cNvPr id="923" name="Google Shape;923;p124"/>
          <p:cNvSpPr txBox="1"/>
          <p:nvPr/>
        </p:nvSpPr>
        <p:spPr>
          <a:xfrm>
            <a:off x="4664750" y="1078975"/>
            <a:ext cx="29955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Nå riktige målgrupper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slik at vi rekrutterer unge abonnenter og abonnenter i de viktigste geografiene</a:t>
            </a:r>
            <a:endParaRPr sz="1100" b="0" i="0" u="none" strike="noStrike" cap="none">
              <a:solidFill>
                <a:srgbClr val="000000"/>
              </a:solidFill>
              <a:latin typeface="Arial"/>
              <a:ea typeface="Arial"/>
              <a:cs typeface="Arial"/>
              <a:sym typeface="Arial"/>
            </a:endParaRPr>
          </a:p>
        </p:txBody>
      </p:sp>
      <p:sp>
        <p:nvSpPr>
          <p:cNvPr id="924" name="Google Shape;924;p124"/>
          <p:cNvSpPr txBox="1"/>
          <p:nvPr/>
        </p:nvSpPr>
        <p:spPr>
          <a:xfrm>
            <a:off x="5021875" y="372450"/>
            <a:ext cx="23079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Lykkes i nye formater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f.eks. podcast, Instagram</a:t>
            </a:r>
            <a:endParaRPr sz="1100" b="0" i="0" u="none" strike="noStrike" cap="none">
              <a:solidFill>
                <a:srgbClr val="000000"/>
              </a:solidFill>
              <a:latin typeface="Arial"/>
              <a:ea typeface="Arial"/>
              <a:cs typeface="Arial"/>
              <a:sym typeface="Arial"/>
            </a:endParaRPr>
          </a:p>
        </p:txBody>
      </p:sp>
      <p:sp>
        <p:nvSpPr>
          <p:cNvPr id="925" name="Google Shape;925;p124"/>
          <p:cNvSpPr/>
          <p:nvPr/>
        </p:nvSpPr>
        <p:spPr>
          <a:xfrm>
            <a:off x="339436" y="609600"/>
            <a:ext cx="4419600" cy="180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6" name="Google Shape;926;p124"/>
          <p:cNvSpPr txBox="1">
            <a:spLocks noGrp="1"/>
          </p:cNvSpPr>
          <p:nvPr>
            <p:ph type="title" idx="4294967295"/>
          </p:nvPr>
        </p:nvSpPr>
        <p:spPr>
          <a:xfrm>
            <a:off x="339425" y="1551138"/>
            <a:ext cx="3395100" cy="1839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no-NO"/>
              <a:t>For å lykkes, må grunnmuren i den </a:t>
            </a:r>
            <a:r>
              <a:rPr lang="no-NO">
                <a:solidFill>
                  <a:schemeClr val="accent6"/>
                </a:solidFill>
              </a:rPr>
              <a:t>redaksjonelle behovspyramiden</a:t>
            </a:r>
            <a:endParaRPr>
              <a:solidFill>
                <a:schemeClr val="accent6"/>
              </a:solidFill>
            </a:endParaRPr>
          </a:p>
          <a:p>
            <a:pPr marL="0" lvl="0" indent="0" algn="ctr" rtl="0">
              <a:lnSpc>
                <a:spcPct val="100000"/>
              </a:lnSpc>
              <a:spcBef>
                <a:spcPts val="0"/>
              </a:spcBef>
              <a:spcAft>
                <a:spcPts val="0"/>
              </a:spcAft>
              <a:buSzPts val="2400"/>
              <a:buNone/>
            </a:pPr>
            <a:r>
              <a:rPr lang="no-NO">
                <a:solidFill>
                  <a:srgbClr val="000000"/>
                </a:solidFill>
              </a:rPr>
              <a:t>være solid</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25"/>
          <p:cNvSpPr txBox="1">
            <a:spLocks noGrp="1"/>
          </p:cNvSpPr>
          <p:nvPr>
            <p:ph type="title"/>
          </p:nvPr>
        </p:nvSpPr>
        <p:spPr>
          <a:xfrm>
            <a:off x="409575" y="168124"/>
            <a:ext cx="8229600" cy="43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100"/>
              <a:t>Avgjørende med en turnus som sørger for at man er tilstede når leserne oppsøker dere</a:t>
            </a:r>
            <a:endParaRPr sz="900"/>
          </a:p>
        </p:txBody>
      </p:sp>
      <p:sp>
        <p:nvSpPr>
          <p:cNvPr id="933" name="Google Shape;933;p125"/>
          <p:cNvSpPr txBox="1">
            <a:spLocks noGrp="1"/>
          </p:cNvSpPr>
          <p:nvPr>
            <p:ph type="body" idx="1"/>
          </p:nvPr>
        </p:nvSpPr>
        <p:spPr>
          <a:xfrm>
            <a:off x="27726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934" name="Google Shape;934;p12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24</a:t>
            </a:fld>
            <a:endParaRPr/>
          </a:p>
        </p:txBody>
      </p:sp>
      <p:pic>
        <p:nvPicPr>
          <p:cNvPr id="935" name="Google Shape;935;p125"/>
          <p:cNvPicPr preferRelativeResize="0"/>
          <p:nvPr/>
        </p:nvPicPr>
        <p:blipFill>
          <a:blip r:embed="rId3">
            <a:alphaModFix/>
          </a:blip>
          <a:stretch>
            <a:fillRect/>
          </a:stretch>
        </p:blipFill>
        <p:spPr>
          <a:xfrm>
            <a:off x="72500" y="1216216"/>
            <a:ext cx="2297050" cy="3464533"/>
          </a:xfrm>
          <a:prstGeom prst="rect">
            <a:avLst/>
          </a:prstGeom>
          <a:noFill/>
          <a:ln>
            <a:noFill/>
          </a:ln>
        </p:spPr>
      </p:pic>
      <p:pic>
        <p:nvPicPr>
          <p:cNvPr id="936" name="Google Shape;936;p125"/>
          <p:cNvPicPr preferRelativeResize="0"/>
          <p:nvPr/>
        </p:nvPicPr>
        <p:blipFill rotWithShape="1">
          <a:blip r:embed="rId4">
            <a:alphaModFix/>
          </a:blip>
          <a:srcRect t="7424"/>
          <a:stretch/>
        </p:blipFill>
        <p:spPr>
          <a:xfrm>
            <a:off x="2438400" y="1411475"/>
            <a:ext cx="6687049" cy="3269275"/>
          </a:xfrm>
          <a:prstGeom prst="rect">
            <a:avLst/>
          </a:prstGeom>
          <a:noFill/>
          <a:ln>
            <a:noFill/>
          </a:ln>
        </p:spPr>
      </p:pic>
      <p:sp>
        <p:nvSpPr>
          <p:cNvPr id="937" name="Google Shape;937;p125"/>
          <p:cNvSpPr txBox="1"/>
          <p:nvPr/>
        </p:nvSpPr>
        <p:spPr>
          <a:xfrm>
            <a:off x="4776600" y="1149250"/>
            <a:ext cx="2675400" cy="2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200">
                <a:solidFill>
                  <a:schemeClr val="accent1"/>
                </a:solidFill>
              </a:rPr>
              <a:t>Lesing i ØP per time siste fire uker</a:t>
            </a:r>
            <a:endParaRPr sz="1200">
              <a:solidFill>
                <a:schemeClr val="accent1"/>
              </a:solidFill>
            </a:endParaRPr>
          </a:p>
        </p:txBody>
      </p:sp>
      <p:sp>
        <p:nvSpPr>
          <p:cNvPr id="938" name="Google Shape;938;p125"/>
          <p:cNvSpPr/>
          <p:nvPr/>
        </p:nvSpPr>
        <p:spPr>
          <a:xfrm>
            <a:off x="4531875" y="1557425"/>
            <a:ext cx="769500" cy="29076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25"/>
          <p:cNvSpPr/>
          <p:nvPr/>
        </p:nvSpPr>
        <p:spPr>
          <a:xfrm>
            <a:off x="8066025" y="1557425"/>
            <a:ext cx="769500" cy="29076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5"/>
                                        </p:tgtEl>
                                        <p:attrNameLst>
                                          <p:attrName>style.visibility</p:attrName>
                                        </p:attrNameLst>
                                      </p:cBhvr>
                                      <p:to>
                                        <p:strVal val="visible"/>
                                      </p:to>
                                    </p:set>
                                    <p:animEffect transition="in" filter="fade">
                                      <p:cBhvr>
                                        <p:cTn id="7" dur="1000"/>
                                        <p:tgtEl>
                                          <p:spTgt spid="9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6"/>
                                        </p:tgtEl>
                                        <p:attrNameLst>
                                          <p:attrName>style.visibility</p:attrName>
                                        </p:attrNameLst>
                                      </p:cBhvr>
                                      <p:to>
                                        <p:strVal val="visible"/>
                                      </p:to>
                                    </p:set>
                                    <p:animEffect transition="in" filter="fade">
                                      <p:cBhvr>
                                        <p:cTn id="12" dur="1000"/>
                                        <p:tgtEl>
                                          <p:spTgt spid="936"/>
                                        </p:tgtEl>
                                      </p:cBhvr>
                                    </p:animEffect>
                                  </p:childTnLst>
                                </p:cTn>
                              </p:par>
                              <p:par>
                                <p:cTn id="13" presetID="10" presetClass="entr" presetSubtype="0" fill="hold" nodeType="withEffect">
                                  <p:stCondLst>
                                    <p:cond delay="0"/>
                                  </p:stCondLst>
                                  <p:childTnLst>
                                    <p:set>
                                      <p:cBhvr>
                                        <p:cTn id="14" dur="1" fill="hold">
                                          <p:stCondLst>
                                            <p:cond delay="0"/>
                                          </p:stCondLst>
                                        </p:cTn>
                                        <p:tgtEl>
                                          <p:spTgt spid="937"/>
                                        </p:tgtEl>
                                        <p:attrNameLst>
                                          <p:attrName>style.visibility</p:attrName>
                                        </p:attrNameLst>
                                      </p:cBhvr>
                                      <p:to>
                                        <p:strVal val="visible"/>
                                      </p:to>
                                    </p:set>
                                    <p:animEffect transition="in" filter="fade">
                                      <p:cBhvr>
                                        <p:cTn id="15" dur="1000"/>
                                        <p:tgtEl>
                                          <p:spTgt spid="9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8"/>
                                        </p:tgtEl>
                                        <p:attrNameLst>
                                          <p:attrName>style.visibility</p:attrName>
                                        </p:attrNameLst>
                                      </p:cBhvr>
                                      <p:to>
                                        <p:strVal val="visible"/>
                                      </p:to>
                                    </p:set>
                                    <p:animEffect transition="in" filter="fade">
                                      <p:cBhvr>
                                        <p:cTn id="20" dur="1000"/>
                                        <p:tgtEl>
                                          <p:spTgt spid="9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39"/>
                                        </p:tgtEl>
                                        <p:attrNameLst>
                                          <p:attrName>style.visibility</p:attrName>
                                        </p:attrNameLst>
                                      </p:cBhvr>
                                      <p:to>
                                        <p:strVal val="visible"/>
                                      </p:to>
                                    </p:set>
                                    <p:animEffect transition="in" filter="fade">
                                      <p:cBhvr>
                                        <p:cTn id="25" dur="1000"/>
                                        <p:tgtEl>
                                          <p:spTgt spid="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26"/>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Nøkkelen er å planlegge godt</a:t>
            </a:r>
            <a:endParaRPr/>
          </a:p>
        </p:txBody>
      </p:sp>
      <p:sp>
        <p:nvSpPr>
          <p:cNvPr id="946" name="Google Shape;946;p126"/>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947" name="Google Shape;947;p12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25</a:t>
            </a:fld>
            <a:endParaRPr/>
          </a:p>
        </p:txBody>
      </p:sp>
      <p:pic>
        <p:nvPicPr>
          <p:cNvPr id="948" name="Google Shape;948;p126"/>
          <p:cNvPicPr preferRelativeResize="0"/>
          <p:nvPr/>
        </p:nvPicPr>
        <p:blipFill>
          <a:blip r:embed="rId3">
            <a:alphaModFix/>
          </a:blip>
          <a:stretch>
            <a:fillRect/>
          </a:stretch>
        </p:blipFill>
        <p:spPr>
          <a:xfrm>
            <a:off x="283813" y="862130"/>
            <a:ext cx="8576375" cy="38900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27"/>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Sande Avis med to redaksjonelt ansatte økte lesingen med nærmere 50% fra en uke til en annen</a:t>
            </a:r>
            <a:endParaRPr sz="2200"/>
          </a:p>
        </p:txBody>
      </p:sp>
      <p:sp>
        <p:nvSpPr>
          <p:cNvPr id="955" name="Google Shape;955;p127"/>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956" name="Google Shape;956;p12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26</a:t>
            </a:fld>
            <a:endParaRPr/>
          </a:p>
        </p:txBody>
      </p:sp>
      <p:pic>
        <p:nvPicPr>
          <p:cNvPr id="957" name="Google Shape;957;p127"/>
          <p:cNvPicPr preferRelativeResize="0"/>
          <p:nvPr/>
        </p:nvPicPr>
        <p:blipFill>
          <a:blip r:embed="rId3">
            <a:alphaModFix/>
          </a:blip>
          <a:stretch>
            <a:fillRect/>
          </a:stretch>
        </p:blipFill>
        <p:spPr>
          <a:xfrm>
            <a:off x="329025" y="835650"/>
            <a:ext cx="8485949" cy="3879300"/>
          </a:xfrm>
          <a:prstGeom prst="rect">
            <a:avLst/>
          </a:prstGeom>
          <a:noFill/>
          <a:ln>
            <a:noFill/>
          </a:ln>
        </p:spPr>
      </p:pic>
      <p:pic>
        <p:nvPicPr>
          <p:cNvPr id="958" name="Google Shape;958;p127"/>
          <p:cNvPicPr preferRelativeResize="0"/>
          <p:nvPr/>
        </p:nvPicPr>
        <p:blipFill>
          <a:blip r:embed="rId4">
            <a:alphaModFix/>
          </a:blip>
          <a:stretch>
            <a:fillRect/>
          </a:stretch>
        </p:blipFill>
        <p:spPr>
          <a:xfrm>
            <a:off x="6323825" y="2433874"/>
            <a:ext cx="2316175" cy="2375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2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Produksjonen har tatt seg kraftig opp</a:t>
            </a:r>
            <a:endParaRPr/>
          </a:p>
        </p:txBody>
      </p:sp>
      <p:sp>
        <p:nvSpPr>
          <p:cNvPr id="965" name="Google Shape;965;p12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27</a:t>
            </a:fld>
            <a:endParaRPr/>
          </a:p>
        </p:txBody>
      </p:sp>
      <p:pic>
        <p:nvPicPr>
          <p:cNvPr id="966" name="Google Shape;966;p128"/>
          <p:cNvPicPr preferRelativeResize="0"/>
          <p:nvPr/>
        </p:nvPicPr>
        <p:blipFill>
          <a:blip r:embed="rId3">
            <a:alphaModFix/>
          </a:blip>
          <a:stretch>
            <a:fillRect/>
          </a:stretch>
        </p:blipFill>
        <p:spPr>
          <a:xfrm>
            <a:off x="937400" y="844950"/>
            <a:ext cx="7173926" cy="4141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9"/>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Flere av abonnentene oppsøker Sande Avis oftere</a:t>
            </a:r>
            <a:endParaRPr/>
          </a:p>
        </p:txBody>
      </p:sp>
      <p:sp>
        <p:nvSpPr>
          <p:cNvPr id="973" name="Google Shape;973;p12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28</a:t>
            </a:fld>
            <a:endParaRPr/>
          </a:p>
        </p:txBody>
      </p:sp>
      <p:pic>
        <p:nvPicPr>
          <p:cNvPr id="974" name="Google Shape;974;p129"/>
          <p:cNvPicPr preferRelativeResize="0"/>
          <p:nvPr/>
        </p:nvPicPr>
        <p:blipFill>
          <a:blip r:embed="rId3">
            <a:alphaModFix/>
          </a:blip>
          <a:stretch>
            <a:fillRect/>
          </a:stretch>
        </p:blipFill>
        <p:spPr>
          <a:xfrm>
            <a:off x="228600" y="889175"/>
            <a:ext cx="8686802" cy="35750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30"/>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1800">
                <a:solidFill>
                  <a:srgbClr val="050505"/>
                </a:solidFill>
              </a:rPr>
              <a:t>Hvordan kan små aviser lykkes på nett? </a:t>
            </a:r>
            <a:r>
              <a:rPr lang="no-NO" sz="1800"/>
              <a:t>6 konkrete tips fra Magnus</a:t>
            </a:r>
            <a:endParaRPr sz="1800"/>
          </a:p>
        </p:txBody>
      </p:sp>
      <p:sp>
        <p:nvSpPr>
          <p:cNvPr id="981" name="Google Shape;981;p130"/>
          <p:cNvSpPr txBox="1">
            <a:spLocks noGrp="1"/>
          </p:cNvSpPr>
          <p:nvPr>
            <p:ph type="body" idx="1"/>
          </p:nvPr>
        </p:nvSpPr>
        <p:spPr>
          <a:xfrm>
            <a:off x="409575" y="777300"/>
            <a:ext cx="8229600" cy="3910800"/>
          </a:xfrm>
          <a:prstGeom prst="rect">
            <a:avLst/>
          </a:prstGeom>
        </p:spPr>
        <p:txBody>
          <a:bodyPr spcFirstLastPara="1" wrap="square" lIns="91425" tIns="91425" rIns="91425" bIns="91425" anchor="t" anchorCtr="0">
            <a:noAutofit/>
          </a:bodyPr>
          <a:lstStyle/>
          <a:p>
            <a:pPr marL="457200" lvl="0" indent="-304800" algn="l" rtl="0">
              <a:spcBef>
                <a:spcPts val="600"/>
              </a:spcBef>
              <a:spcAft>
                <a:spcPts val="0"/>
              </a:spcAft>
              <a:buClr>
                <a:srgbClr val="050505"/>
              </a:buClr>
              <a:buSzPts val="1200"/>
              <a:buChar char="›"/>
            </a:pPr>
            <a:r>
              <a:rPr lang="no-NO" sz="1200">
                <a:solidFill>
                  <a:srgbClr val="050505"/>
                </a:solidFill>
              </a:rPr>
              <a:t>Faste rutiner som er myntet på å få mest mulig ut av knappe ressurser. Det handler også om innovasjon og støtte fra Amedia.</a:t>
            </a:r>
            <a:endParaRPr sz="1200">
              <a:solidFill>
                <a:srgbClr val="050505"/>
              </a:solidFill>
            </a:endParaRPr>
          </a:p>
          <a:p>
            <a:pPr marL="457200" lvl="0" indent="-304800" algn="l" rtl="0">
              <a:spcBef>
                <a:spcPts val="0"/>
              </a:spcBef>
              <a:spcAft>
                <a:spcPts val="0"/>
              </a:spcAft>
              <a:buClr>
                <a:srgbClr val="050505"/>
              </a:buClr>
              <a:buSzPts val="1200"/>
              <a:buChar char="›"/>
            </a:pPr>
            <a:r>
              <a:rPr lang="no-NO" sz="1200">
                <a:solidFill>
                  <a:srgbClr val="050505"/>
                </a:solidFill>
              </a:rPr>
              <a:t>Samlokalisere papirproduksjonen i distriktet: Det gir papiravisen et mer profesjonelt utseende samtidig som redaksjonen i enda større grad kan konsentrere seg om å produsere nyhetssaker. Tidsbesparelsen utgjør cirka ett dagsverk i uka.</a:t>
            </a:r>
            <a:endParaRPr sz="1200">
              <a:solidFill>
                <a:srgbClr val="050505"/>
              </a:solidFill>
            </a:endParaRPr>
          </a:p>
          <a:p>
            <a:pPr marL="457200" lvl="0" indent="-304800" algn="l" rtl="0">
              <a:spcBef>
                <a:spcPts val="0"/>
              </a:spcBef>
              <a:spcAft>
                <a:spcPts val="0"/>
              </a:spcAft>
              <a:buClr>
                <a:srgbClr val="050505"/>
              </a:buClr>
              <a:buSzPts val="1200"/>
              <a:buChar char="›"/>
            </a:pPr>
            <a:r>
              <a:rPr lang="no-NO" sz="1200">
                <a:solidFill>
                  <a:srgbClr val="050505"/>
                </a:solidFill>
              </a:rPr>
              <a:t>Mest mulig effektiv arbeidsfordeling: Magnus fungerer som redaktør og nettansvarlig. Begge roller er «inne-jobber», mens journalist skal føle seg fri til å dra ut og hente inn stoff når det trengs, uten å føle på at nettrafikken blir skadelidende. Jeg er alltid parat til å ta grep dersom nyhetsbildet krever det, og jeg kan i tillegg bruke tid på det viktige arbeidet som er å presentere sakene våre på en mest mulig iøynefallende måte samt å sjekke kilder etter nye saker.</a:t>
            </a:r>
            <a:endParaRPr sz="1200">
              <a:solidFill>
                <a:srgbClr val="050505"/>
              </a:solidFill>
            </a:endParaRPr>
          </a:p>
          <a:p>
            <a:pPr marL="457200" lvl="0" indent="-304800" algn="l" rtl="0">
              <a:spcBef>
                <a:spcPts val="0"/>
              </a:spcBef>
              <a:spcAft>
                <a:spcPts val="0"/>
              </a:spcAft>
              <a:buClr>
                <a:srgbClr val="050505"/>
              </a:buClr>
              <a:buSzPts val="1200"/>
              <a:buChar char="›"/>
            </a:pPr>
            <a:r>
              <a:rPr lang="no-NO" sz="1200">
                <a:solidFill>
                  <a:srgbClr val="050505"/>
                </a:solidFill>
              </a:rPr>
              <a:t>Kilde-sjekken: En fast sjekkliste på syv kilder/databaser som jeg går til hver uke. Jeg setter opp et skjema, huker av når jeg har sjekket databasen, og skriver opp hvilke mulige saker sjekken gir. Så er målet å krysse ut alle disse i løpet av to uker. Min journalist skal gjøre tilsvarende. </a:t>
            </a:r>
            <a:endParaRPr sz="1200">
              <a:solidFill>
                <a:srgbClr val="050505"/>
              </a:solidFill>
            </a:endParaRPr>
          </a:p>
          <a:p>
            <a:pPr marL="457200" lvl="0" indent="-304800" algn="l" rtl="0">
              <a:spcBef>
                <a:spcPts val="0"/>
              </a:spcBef>
              <a:spcAft>
                <a:spcPts val="0"/>
              </a:spcAft>
              <a:buClr>
                <a:srgbClr val="050505"/>
              </a:buClr>
              <a:buSzPts val="1200"/>
              <a:buChar char="›"/>
            </a:pPr>
            <a:r>
              <a:rPr lang="no-NO" sz="1200">
                <a:solidFill>
                  <a:srgbClr val="050505"/>
                </a:solidFill>
              </a:rPr>
              <a:t>Produksjonsmålet: Hver redaksjonelle medarbeider skal produsere to saker om dagen. Å nå dette målet handler også om å ha en lav personlig terskel for hva som er en sak. Å følge med på hvilke saker som engasjerer mange lesere. </a:t>
            </a:r>
            <a:endParaRPr sz="1200">
              <a:solidFill>
                <a:srgbClr val="050505"/>
              </a:solidFill>
            </a:endParaRPr>
          </a:p>
          <a:p>
            <a:pPr marL="457200" lvl="0" indent="-304800" algn="l" rtl="0">
              <a:spcBef>
                <a:spcPts val="0"/>
              </a:spcBef>
              <a:spcAft>
                <a:spcPts val="0"/>
              </a:spcAft>
              <a:buClr>
                <a:srgbClr val="050505"/>
              </a:buClr>
              <a:buSzPts val="1200"/>
              <a:buChar char="›"/>
            </a:pPr>
            <a:r>
              <a:rPr lang="no-NO" sz="1200">
                <a:solidFill>
                  <a:srgbClr val="050505"/>
                </a:solidFill>
              </a:rPr>
              <a:t>Planlegging: Siden vi ikke har bemanning i helgene, er det min oppgave å sørge for at vi sparer saker til lørdag, søndag og mandag morgen, slik at det blir en jevn flyt gjennom uka. </a:t>
            </a:r>
            <a:endParaRPr sz="1200">
              <a:solidFill>
                <a:srgbClr val="050505"/>
              </a:solidFill>
            </a:endParaRPr>
          </a:p>
          <a:p>
            <a:pPr marL="0" lvl="0" indent="0" algn="l" rtl="0">
              <a:spcBef>
                <a:spcPts val="600"/>
              </a:spcBef>
              <a:spcAft>
                <a:spcPts val="0"/>
              </a:spcAft>
              <a:buNone/>
            </a:pPr>
            <a:br>
              <a:rPr lang="no-NO" sz="1200" b="1">
                <a:solidFill>
                  <a:srgbClr val="050505"/>
                </a:solidFill>
              </a:rPr>
            </a:br>
            <a:r>
              <a:rPr lang="no-NO" sz="1200" b="1">
                <a:solidFill>
                  <a:srgbClr val="050505"/>
                </a:solidFill>
              </a:rPr>
              <a:t>Målet må uansett være å hver eneste dag gjennom uka publisere innhold som vil gi en stor andel av abonnentene opplevelsen at de får valuta for pengene sine</a:t>
            </a:r>
            <a:endParaRPr sz="1200" b="1">
              <a:solidFill>
                <a:srgbClr val="050505"/>
              </a:solidFill>
              <a:highlight>
                <a:srgbClr val="E4E6EB"/>
              </a:highlight>
            </a:endParaRPr>
          </a:p>
        </p:txBody>
      </p:sp>
      <p:sp>
        <p:nvSpPr>
          <p:cNvPr id="982" name="Google Shape;982;p13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1">
                                            <p:txEl>
                                              <p:pRg st="0" end="0"/>
                                            </p:txEl>
                                          </p:spTgt>
                                        </p:tgtEl>
                                        <p:attrNameLst>
                                          <p:attrName>style.visibility</p:attrName>
                                        </p:attrNameLst>
                                      </p:cBhvr>
                                      <p:to>
                                        <p:strVal val="visible"/>
                                      </p:to>
                                    </p:set>
                                    <p:animEffect transition="in" filter="fade">
                                      <p:cBhvr>
                                        <p:cTn id="7" dur="1000"/>
                                        <p:tgtEl>
                                          <p:spTgt spid="9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1">
                                            <p:txEl>
                                              <p:pRg st="1" end="1"/>
                                            </p:txEl>
                                          </p:spTgt>
                                        </p:tgtEl>
                                        <p:attrNameLst>
                                          <p:attrName>style.visibility</p:attrName>
                                        </p:attrNameLst>
                                      </p:cBhvr>
                                      <p:to>
                                        <p:strVal val="visible"/>
                                      </p:to>
                                    </p:set>
                                    <p:animEffect transition="in" filter="fade">
                                      <p:cBhvr>
                                        <p:cTn id="12" dur="1000"/>
                                        <p:tgtEl>
                                          <p:spTgt spid="9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1">
                                            <p:txEl>
                                              <p:pRg st="2" end="2"/>
                                            </p:txEl>
                                          </p:spTgt>
                                        </p:tgtEl>
                                        <p:attrNameLst>
                                          <p:attrName>style.visibility</p:attrName>
                                        </p:attrNameLst>
                                      </p:cBhvr>
                                      <p:to>
                                        <p:strVal val="visible"/>
                                      </p:to>
                                    </p:set>
                                    <p:animEffect transition="in" filter="fade">
                                      <p:cBhvr>
                                        <p:cTn id="17" dur="1000"/>
                                        <p:tgtEl>
                                          <p:spTgt spid="9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1">
                                            <p:txEl>
                                              <p:pRg st="3" end="3"/>
                                            </p:txEl>
                                          </p:spTgt>
                                        </p:tgtEl>
                                        <p:attrNameLst>
                                          <p:attrName>style.visibility</p:attrName>
                                        </p:attrNameLst>
                                      </p:cBhvr>
                                      <p:to>
                                        <p:strVal val="visible"/>
                                      </p:to>
                                    </p:set>
                                    <p:animEffect transition="in" filter="fade">
                                      <p:cBhvr>
                                        <p:cTn id="22" dur="1000"/>
                                        <p:tgtEl>
                                          <p:spTgt spid="9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1">
                                            <p:txEl>
                                              <p:pRg st="4" end="4"/>
                                            </p:txEl>
                                          </p:spTgt>
                                        </p:tgtEl>
                                        <p:attrNameLst>
                                          <p:attrName>style.visibility</p:attrName>
                                        </p:attrNameLst>
                                      </p:cBhvr>
                                      <p:to>
                                        <p:strVal val="visible"/>
                                      </p:to>
                                    </p:set>
                                    <p:animEffect transition="in" filter="fade">
                                      <p:cBhvr>
                                        <p:cTn id="27" dur="1000"/>
                                        <p:tgtEl>
                                          <p:spTgt spid="9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1">
                                            <p:txEl>
                                              <p:pRg st="5" end="5"/>
                                            </p:txEl>
                                          </p:spTgt>
                                        </p:tgtEl>
                                        <p:attrNameLst>
                                          <p:attrName>style.visibility</p:attrName>
                                        </p:attrNameLst>
                                      </p:cBhvr>
                                      <p:to>
                                        <p:strVal val="visible"/>
                                      </p:to>
                                    </p:set>
                                    <p:animEffect transition="in" filter="fade">
                                      <p:cBhvr>
                                        <p:cTn id="32" dur="1000"/>
                                        <p:tgtEl>
                                          <p:spTgt spid="9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81">
                                            <p:txEl>
                                              <p:pRg st="6" end="6"/>
                                            </p:txEl>
                                          </p:spTgt>
                                        </p:tgtEl>
                                        <p:attrNameLst>
                                          <p:attrName>style.visibility</p:attrName>
                                        </p:attrNameLst>
                                      </p:cBhvr>
                                      <p:to>
                                        <p:strVal val="visible"/>
                                      </p:to>
                                    </p:set>
                                    <p:animEffect transition="in" filter="fade">
                                      <p:cBhvr>
                                        <p:cTn id="37" dur="1000"/>
                                        <p:tgtEl>
                                          <p:spTgt spid="9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04"/>
          <p:cNvPicPr preferRelativeResize="0"/>
          <p:nvPr/>
        </p:nvPicPr>
        <p:blipFill rotWithShape="1">
          <a:blip r:embed="rId3">
            <a:alphaModFix/>
          </a:blip>
          <a:srcRect/>
          <a:stretch/>
        </p:blipFill>
        <p:spPr>
          <a:xfrm>
            <a:off x="1588" y="1588"/>
            <a:ext cx="1588" cy="1588"/>
          </a:xfrm>
          <a:prstGeom prst="rect">
            <a:avLst/>
          </a:prstGeom>
          <a:noFill/>
          <a:ln>
            <a:noFill/>
          </a:ln>
        </p:spPr>
      </p:pic>
      <p:pic>
        <p:nvPicPr>
          <p:cNvPr id="663" name="Google Shape;663;p104"/>
          <p:cNvPicPr preferRelativeResize="0"/>
          <p:nvPr/>
        </p:nvPicPr>
        <p:blipFill rotWithShape="1">
          <a:blip r:embed="rId4">
            <a:alphaModFix/>
          </a:blip>
          <a:srcRect/>
          <a:stretch/>
        </p:blipFill>
        <p:spPr>
          <a:xfrm>
            <a:off x="463686" y="339502"/>
            <a:ext cx="2691387" cy="593999"/>
          </a:xfrm>
          <a:prstGeom prst="rect">
            <a:avLst/>
          </a:prstGeom>
          <a:noFill/>
          <a:ln>
            <a:noFill/>
          </a:ln>
        </p:spPr>
      </p:pic>
      <p:sp>
        <p:nvSpPr>
          <p:cNvPr id="664" name="Google Shape;664;p104"/>
          <p:cNvSpPr txBox="1">
            <a:spLocks noGrp="1"/>
          </p:cNvSpPr>
          <p:nvPr>
            <p:ph type="sldNum" idx="12"/>
          </p:nvPr>
        </p:nvSpPr>
        <p:spPr>
          <a:xfrm>
            <a:off x="626325" y="4860001"/>
            <a:ext cx="177300" cy="12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50"/>
              <a:buFont typeface="Arial"/>
              <a:buNone/>
            </a:pPr>
            <a:fld id="{00000000-1234-1234-1234-123412341234}" type="slidenum">
              <a:rPr lang="no-NO"/>
              <a:t>3</a:t>
            </a:fld>
            <a:endParaRPr/>
          </a:p>
        </p:txBody>
      </p:sp>
      <p:sp>
        <p:nvSpPr>
          <p:cNvPr id="665" name="Google Shape;665;p104"/>
          <p:cNvSpPr txBox="1"/>
          <p:nvPr/>
        </p:nvSpPr>
        <p:spPr>
          <a:xfrm>
            <a:off x="379894" y="1497623"/>
            <a:ext cx="3228000" cy="288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no-NO" sz="1600">
                <a:solidFill>
                  <a:srgbClr val="EB008B"/>
                </a:solidFill>
                <a:latin typeface="Arial"/>
                <a:ea typeface="Arial"/>
                <a:cs typeface="Arial"/>
                <a:sym typeface="Arial"/>
              </a:rPr>
              <a:t>1,57 mill. </a:t>
            </a:r>
            <a:r>
              <a:rPr lang="no-NO" sz="1600">
                <a:solidFill>
                  <a:srgbClr val="000000"/>
                </a:solidFill>
                <a:latin typeface="Arial"/>
                <a:ea typeface="Arial"/>
                <a:cs typeface="Arial"/>
                <a:sym typeface="Arial"/>
              </a:rPr>
              <a:t>daglige lesere – </a:t>
            </a:r>
            <a:br>
              <a:rPr lang="no-NO" sz="1600">
                <a:solidFill>
                  <a:srgbClr val="000000"/>
                </a:solidFill>
                <a:latin typeface="Arial"/>
                <a:ea typeface="Arial"/>
                <a:cs typeface="Arial"/>
                <a:sym typeface="Arial"/>
              </a:rPr>
            </a:br>
            <a:r>
              <a:rPr lang="no-NO" sz="1600">
                <a:solidFill>
                  <a:srgbClr val="EB008B"/>
                </a:solidFill>
                <a:latin typeface="Arial"/>
                <a:ea typeface="Arial"/>
                <a:cs typeface="Arial"/>
                <a:sym typeface="Arial"/>
              </a:rPr>
              <a:t>540.000 </a:t>
            </a:r>
            <a:r>
              <a:rPr lang="no-NO" sz="1600">
                <a:solidFill>
                  <a:srgbClr val="000000"/>
                </a:solidFill>
                <a:latin typeface="Arial"/>
                <a:ea typeface="Arial"/>
                <a:cs typeface="Arial"/>
                <a:sym typeface="Arial"/>
              </a:rPr>
              <a:t>abonnenter</a:t>
            </a:r>
            <a:endParaRPr sz="1600" b="1">
              <a:solidFill>
                <a:srgbClr val="EB008B"/>
              </a:solidFill>
              <a:latin typeface="Arial"/>
              <a:ea typeface="Arial"/>
              <a:cs typeface="Arial"/>
              <a:sym typeface="Arial"/>
            </a:endParaRPr>
          </a:p>
          <a:p>
            <a:pPr marL="0" marR="0" lvl="0" indent="0" algn="l" rtl="0">
              <a:spcBef>
                <a:spcPts val="1800"/>
              </a:spcBef>
              <a:spcAft>
                <a:spcPts val="0"/>
              </a:spcAft>
              <a:buClr>
                <a:srgbClr val="000000"/>
              </a:buClr>
              <a:buSzPts val="1600"/>
              <a:buFont typeface="Arial"/>
              <a:buNone/>
            </a:pPr>
            <a:r>
              <a:rPr lang="no-NO" sz="1600">
                <a:solidFill>
                  <a:srgbClr val="EB008B"/>
                </a:solidFill>
                <a:latin typeface="Arial"/>
                <a:ea typeface="Arial"/>
                <a:cs typeface="Arial"/>
                <a:sym typeface="Arial"/>
              </a:rPr>
              <a:t>64 </a:t>
            </a:r>
            <a:r>
              <a:rPr lang="no-NO" sz="1600">
                <a:solidFill>
                  <a:srgbClr val="000000"/>
                </a:solidFill>
                <a:latin typeface="Arial"/>
                <a:ea typeface="Arial"/>
                <a:cs typeface="Arial"/>
                <a:sym typeface="Arial"/>
              </a:rPr>
              <a:t>aviser; </a:t>
            </a:r>
            <a:br>
              <a:rPr lang="no-NO" sz="1600">
                <a:solidFill>
                  <a:srgbClr val="000000"/>
                </a:solidFill>
                <a:latin typeface="Arial"/>
                <a:ea typeface="Arial"/>
                <a:cs typeface="Arial"/>
                <a:sym typeface="Arial"/>
              </a:rPr>
            </a:br>
            <a:r>
              <a:rPr lang="no-NO" sz="1600">
                <a:solidFill>
                  <a:srgbClr val="000000"/>
                </a:solidFill>
                <a:latin typeface="Arial"/>
                <a:ea typeface="Arial"/>
                <a:cs typeface="Arial"/>
                <a:sym typeface="Arial"/>
              </a:rPr>
              <a:t>63 lokalaviser og 1 riksavis</a:t>
            </a:r>
            <a:endParaRPr sz="1600">
              <a:solidFill>
                <a:srgbClr val="000000"/>
              </a:solidFill>
              <a:latin typeface="Arial"/>
              <a:ea typeface="Arial"/>
              <a:cs typeface="Arial"/>
              <a:sym typeface="Arial"/>
            </a:endParaRPr>
          </a:p>
          <a:p>
            <a:pPr marL="0" marR="0" lvl="0" indent="0" algn="l" rtl="0">
              <a:spcBef>
                <a:spcPts val="1800"/>
              </a:spcBef>
              <a:spcAft>
                <a:spcPts val="0"/>
              </a:spcAft>
              <a:buClr>
                <a:srgbClr val="000000"/>
              </a:buClr>
              <a:buSzPts val="1600"/>
              <a:buFont typeface="Arial"/>
              <a:buNone/>
            </a:pPr>
            <a:r>
              <a:rPr lang="no-NO" sz="1600">
                <a:solidFill>
                  <a:srgbClr val="EB008B"/>
                </a:solidFill>
                <a:latin typeface="Arial"/>
                <a:ea typeface="Arial"/>
                <a:cs typeface="Arial"/>
                <a:sym typeface="Arial"/>
              </a:rPr>
              <a:t>6 </a:t>
            </a:r>
            <a:r>
              <a:rPr lang="no-NO" sz="1600">
                <a:solidFill>
                  <a:srgbClr val="000000"/>
                </a:solidFill>
                <a:latin typeface="Arial"/>
                <a:ea typeface="Arial"/>
                <a:cs typeface="Arial"/>
                <a:sym typeface="Arial"/>
              </a:rPr>
              <a:t>trykkerier i Norge og </a:t>
            </a:r>
            <a:br>
              <a:rPr lang="no-NO" sz="1600">
                <a:solidFill>
                  <a:srgbClr val="000000"/>
                </a:solidFill>
                <a:latin typeface="Arial"/>
                <a:ea typeface="Arial"/>
                <a:cs typeface="Arial"/>
                <a:sym typeface="Arial"/>
              </a:rPr>
            </a:br>
            <a:r>
              <a:rPr lang="no-NO" sz="1600">
                <a:solidFill>
                  <a:srgbClr val="EB008B"/>
                </a:solidFill>
                <a:latin typeface="Arial"/>
                <a:ea typeface="Arial"/>
                <a:cs typeface="Arial"/>
                <a:sym typeface="Arial"/>
              </a:rPr>
              <a:t>6</a:t>
            </a:r>
            <a:r>
              <a:rPr lang="no-NO" sz="1600">
                <a:solidFill>
                  <a:srgbClr val="000000"/>
                </a:solidFill>
                <a:latin typeface="Arial"/>
                <a:ea typeface="Arial"/>
                <a:cs typeface="Arial"/>
                <a:sym typeface="Arial"/>
              </a:rPr>
              <a:t> trykkerier i Russland </a:t>
            </a:r>
            <a:endParaRPr sz="1600">
              <a:solidFill>
                <a:srgbClr val="000000"/>
              </a:solidFill>
              <a:latin typeface="Arial"/>
              <a:ea typeface="Arial"/>
              <a:cs typeface="Arial"/>
              <a:sym typeface="Arial"/>
            </a:endParaRPr>
          </a:p>
          <a:p>
            <a:pPr marL="342892" marR="0" lvl="0" indent="-342892" algn="l" rtl="0">
              <a:spcBef>
                <a:spcPts val="1400"/>
              </a:spcBef>
              <a:spcAft>
                <a:spcPts val="0"/>
              </a:spcAft>
              <a:buClr>
                <a:srgbClr val="000000"/>
              </a:buClr>
              <a:buSzPts val="1600"/>
              <a:buFont typeface="Arial"/>
              <a:buNone/>
            </a:pPr>
            <a:r>
              <a:rPr lang="no-NO" sz="1600" b="0">
                <a:solidFill>
                  <a:srgbClr val="EB008B"/>
                </a:solidFill>
                <a:latin typeface="Arial"/>
                <a:ea typeface="Arial"/>
                <a:cs typeface="Arial"/>
                <a:sym typeface="Arial"/>
              </a:rPr>
              <a:t>11 </a:t>
            </a:r>
            <a:r>
              <a:rPr lang="no-NO" sz="1600" b="0">
                <a:solidFill>
                  <a:srgbClr val="000000"/>
                </a:solidFill>
                <a:latin typeface="Arial"/>
                <a:ea typeface="Arial"/>
                <a:cs typeface="Arial"/>
                <a:sym typeface="Arial"/>
              </a:rPr>
              <a:t>distribusjonsselskaper</a:t>
            </a:r>
            <a:endParaRPr sz="1600">
              <a:solidFill>
                <a:srgbClr val="000000"/>
              </a:solidFill>
              <a:latin typeface="Arial"/>
              <a:ea typeface="Arial"/>
              <a:cs typeface="Arial"/>
              <a:sym typeface="Arial"/>
            </a:endParaRPr>
          </a:p>
          <a:p>
            <a:pPr marL="0" marR="0" lvl="0" indent="0" algn="l" rtl="0">
              <a:spcBef>
                <a:spcPts val="1400"/>
              </a:spcBef>
              <a:spcAft>
                <a:spcPts val="0"/>
              </a:spcAft>
              <a:buClr>
                <a:srgbClr val="000000"/>
              </a:buClr>
              <a:buSzPts val="1600"/>
              <a:buFont typeface="Arial"/>
              <a:buNone/>
            </a:pPr>
            <a:r>
              <a:rPr lang="no-NO" sz="1600" b="0">
                <a:solidFill>
                  <a:srgbClr val="000000"/>
                </a:solidFill>
                <a:latin typeface="Arial"/>
                <a:ea typeface="Arial"/>
                <a:cs typeface="Arial"/>
                <a:sym typeface="Arial"/>
              </a:rPr>
              <a:t>Antall ansatte: </a:t>
            </a:r>
            <a:r>
              <a:rPr lang="no-NO" sz="1600" b="0">
                <a:solidFill>
                  <a:srgbClr val="EB008B"/>
                </a:solidFill>
                <a:latin typeface="Arial"/>
                <a:ea typeface="Arial"/>
                <a:cs typeface="Arial"/>
                <a:sym typeface="Arial"/>
              </a:rPr>
              <a:t>1,982</a:t>
            </a:r>
            <a:r>
              <a:rPr lang="no-NO" sz="1600" b="0">
                <a:solidFill>
                  <a:srgbClr val="000000"/>
                </a:solidFill>
                <a:latin typeface="Arial"/>
                <a:ea typeface="Arial"/>
                <a:cs typeface="Arial"/>
                <a:sym typeface="Arial"/>
              </a:rPr>
              <a:t> </a:t>
            </a:r>
            <a:endParaRPr sz="1600">
              <a:solidFill>
                <a:srgbClr val="000000"/>
              </a:solidFill>
              <a:latin typeface="Arial"/>
              <a:ea typeface="Arial"/>
              <a:cs typeface="Arial"/>
              <a:sym typeface="Arial"/>
            </a:endParaRPr>
          </a:p>
        </p:txBody>
      </p:sp>
      <p:sp>
        <p:nvSpPr>
          <p:cNvPr id="666" name="Google Shape;666;p104"/>
          <p:cNvSpPr txBox="1"/>
          <p:nvPr/>
        </p:nvSpPr>
        <p:spPr>
          <a:xfrm>
            <a:off x="380646" y="1406217"/>
            <a:ext cx="2923800" cy="2882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no-NO" sz="1600">
                <a:solidFill>
                  <a:srgbClr val="EB008B"/>
                </a:solidFill>
                <a:latin typeface="Arial"/>
                <a:ea typeface="Arial"/>
                <a:cs typeface="Arial"/>
                <a:sym typeface="Arial"/>
              </a:rPr>
              <a:t>2,3 mill. </a:t>
            </a:r>
            <a:r>
              <a:rPr lang="no-NO" sz="1600">
                <a:solidFill>
                  <a:srgbClr val="000000"/>
                </a:solidFill>
                <a:latin typeface="Arial"/>
                <a:ea typeface="Arial"/>
                <a:cs typeface="Arial"/>
                <a:sym typeface="Arial"/>
              </a:rPr>
              <a:t>daglige lesere* – </a:t>
            </a:r>
            <a:br>
              <a:rPr lang="no-NO" sz="1600">
                <a:solidFill>
                  <a:srgbClr val="000000"/>
                </a:solidFill>
                <a:latin typeface="Arial"/>
                <a:ea typeface="Arial"/>
                <a:cs typeface="Arial"/>
                <a:sym typeface="Arial"/>
              </a:rPr>
            </a:br>
            <a:r>
              <a:rPr lang="no-NO" sz="1600">
                <a:solidFill>
                  <a:srgbClr val="000000"/>
                </a:solidFill>
                <a:latin typeface="Arial"/>
                <a:ea typeface="Arial"/>
                <a:cs typeface="Arial"/>
                <a:sym typeface="Arial"/>
              </a:rPr>
              <a:t>~</a:t>
            </a:r>
            <a:r>
              <a:rPr lang="no-NO" sz="1600">
                <a:solidFill>
                  <a:srgbClr val="EB008B"/>
                </a:solidFill>
                <a:latin typeface="Arial"/>
                <a:ea typeface="Arial"/>
                <a:cs typeface="Arial"/>
                <a:sym typeface="Arial"/>
              </a:rPr>
              <a:t>6</a:t>
            </a:r>
            <a:r>
              <a:rPr lang="no-NO" sz="1600">
                <a:solidFill>
                  <a:srgbClr val="EB008B"/>
                </a:solidFill>
              </a:rPr>
              <a:t>75</a:t>
            </a:r>
            <a:r>
              <a:rPr lang="no-NO" sz="1600">
                <a:solidFill>
                  <a:srgbClr val="EB008B"/>
                </a:solidFill>
                <a:latin typeface="Arial"/>
                <a:ea typeface="Arial"/>
                <a:cs typeface="Arial"/>
                <a:sym typeface="Arial"/>
              </a:rPr>
              <a:t> 000 </a:t>
            </a:r>
            <a:r>
              <a:rPr lang="no-NO" sz="1600">
                <a:solidFill>
                  <a:srgbClr val="000000"/>
                </a:solidFill>
                <a:latin typeface="Arial"/>
                <a:ea typeface="Arial"/>
                <a:cs typeface="Arial"/>
                <a:sym typeface="Arial"/>
              </a:rPr>
              <a:t>abonnenter</a:t>
            </a:r>
            <a:endParaRPr sz="1600" b="1">
              <a:solidFill>
                <a:srgbClr val="EB008B"/>
              </a:solidFill>
              <a:latin typeface="Arial"/>
              <a:ea typeface="Arial"/>
              <a:cs typeface="Arial"/>
              <a:sym typeface="Arial"/>
            </a:endParaRPr>
          </a:p>
          <a:p>
            <a:pPr marL="0" marR="0" lvl="0" indent="0" algn="l" rtl="0">
              <a:spcBef>
                <a:spcPts val="1800"/>
              </a:spcBef>
              <a:spcAft>
                <a:spcPts val="0"/>
              </a:spcAft>
              <a:buClr>
                <a:srgbClr val="000000"/>
              </a:buClr>
              <a:buSzPts val="1600"/>
              <a:buFont typeface="Arial"/>
              <a:buNone/>
            </a:pPr>
            <a:r>
              <a:rPr lang="no-NO" sz="1600">
                <a:solidFill>
                  <a:srgbClr val="EB008B"/>
                </a:solidFill>
                <a:latin typeface="Arial"/>
                <a:ea typeface="Arial"/>
                <a:cs typeface="Arial"/>
                <a:sym typeface="Arial"/>
              </a:rPr>
              <a:t>79 </a:t>
            </a:r>
            <a:r>
              <a:rPr lang="no-NO" sz="1600">
                <a:solidFill>
                  <a:srgbClr val="000000"/>
                </a:solidFill>
                <a:latin typeface="Arial"/>
                <a:ea typeface="Arial"/>
                <a:cs typeface="Arial"/>
                <a:sym typeface="Arial"/>
              </a:rPr>
              <a:t>aviser; </a:t>
            </a:r>
            <a:br>
              <a:rPr lang="no-NO" sz="1600">
                <a:solidFill>
                  <a:srgbClr val="000000"/>
                </a:solidFill>
                <a:latin typeface="Arial"/>
                <a:ea typeface="Arial"/>
                <a:cs typeface="Arial"/>
                <a:sym typeface="Arial"/>
              </a:rPr>
            </a:br>
            <a:r>
              <a:rPr lang="no-NO" sz="1600">
                <a:solidFill>
                  <a:srgbClr val="000000"/>
                </a:solidFill>
                <a:latin typeface="Arial"/>
                <a:ea typeface="Arial"/>
                <a:cs typeface="Arial"/>
                <a:sym typeface="Arial"/>
              </a:rPr>
              <a:t>78 lokalaviser og 1 riksavis</a:t>
            </a:r>
            <a:endParaRPr sz="1600"/>
          </a:p>
          <a:p>
            <a:pPr marL="0" marR="0" lvl="0" indent="0" algn="l" rtl="0">
              <a:spcBef>
                <a:spcPts val="1800"/>
              </a:spcBef>
              <a:spcAft>
                <a:spcPts val="0"/>
              </a:spcAft>
              <a:buClr>
                <a:srgbClr val="000000"/>
              </a:buClr>
              <a:buSzPts val="1600"/>
              <a:buFont typeface="Arial"/>
              <a:buNone/>
            </a:pPr>
            <a:r>
              <a:rPr lang="no-NO" sz="1600">
                <a:solidFill>
                  <a:schemeClr val="accent6"/>
                </a:solidFill>
              </a:rPr>
              <a:t>8 </a:t>
            </a:r>
            <a:r>
              <a:rPr lang="no-NO" sz="1600"/>
              <a:t>samarbeidende aviser</a:t>
            </a:r>
            <a:endParaRPr sz="1600"/>
          </a:p>
          <a:p>
            <a:pPr marL="0" marR="0" lvl="0" indent="0" algn="l" rtl="0">
              <a:spcBef>
                <a:spcPts val="1400"/>
              </a:spcBef>
              <a:spcAft>
                <a:spcPts val="0"/>
              </a:spcAft>
              <a:buClr>
                <a:srgbClr val="000000"/>
              </a:buClr>
              <a:buSzPts val="1600"/>
              <a:buFont typeface="Arial"/>
              <a:buNone/>
            </a:pPr>
            <a:r>
              <a:rPr lang="no-NO" sz="1600" b="0">
                <a:solidFill>
                  <a:srgbClr val="000000"/>
                </a:solidFill>
                <a:latin typeface="Arial"/>
                <a:ea typeface="Arial"/>
                <a:cs typeface="Arial"/>
                <a:sym typeface="Arial"/>
              </a:rPr>
              <a:t>Antall ansatte: ~</a:t>
            </a:r>
            <a:r>
              <a:rPr lang="no-NO" sz="1600" b="0">
                <a:solidFill>
                  <a:srgbClr val="EB008B"/>
                </a:solidFill>
                <a:latin typeface="Arial"/>
                <a:ea typeface="Arial"/>
                <a:cs typeface="Arial"/>
                <a:sym typeface="Arial"/>
              </a:rPr>
              <a:t>2,200</a:t>
            </a:r>
            <a:r>
              <a:rPr lang="no-NO" sz="1600" b="0">
                <a:solidFill>
                  <a:srgbClr val="000000"/>
                </a:solidFill>
                <a:latin typeface="Arial"/>
                <a:ea typeface="Arial"/>
                <a:cs typeface="Arial"/>
                <a:sym typeface="Arial"/>
              </a:rPr>
              <a:t> </a:t>
            </a:r>
            <a:endParaRPr sz="1600">
              <a:solidFill>
                <a:srgbClr val="000000"/>
              </a:solidFill>
              <a:latin typeface="Arial"/>
              <a:ea typeface="Arial"/>
              <a:cs typeface="Arial"/>
              <a:sym typeface="Arial"/>
            </a:endParaRPr>
          </a:p>
        </p:txBody>
      </p:sp>
      <p:pic>
        <p:nvPicPr>
          <p:cNvPr id="667" name="Google Shape;667;p104"/>
          <p:cNvPicPr preferRelativeResize="0"/>
          <p:nvPr/>
        </p:nvPicPr>
        <p:blipFill rotWithShape="1">
          <a:blip r:embed="rId5">
            <a:alphaModFix/>
          </a:blip>
          <a:srcRect/>
          <a:stretch/>
        </p:blipFill>
        <p:spPr>
          <a:xfrm>
            <a:off x="4287216" y="130624"/>
            <a:ext cx="4033578" cy="4882243"/>
          </a:xfrm>
          <a:prstGeom prst="rect">
            <a:avLst/>
          </a:prstGeom>
          <a:noFill/>
          <a:ln>
            <a:noFill/>
          </a:ln>
        </p:spPr>
      </p:pic>
      <p:sp>
        <p:nvSpPr>
          <p:cNvPr id="668" name="Google Shape;668;p104"/>
          <p:cNvSpPr txBox="1"/>
          <p:nvPr/>
        </p:nvSpPr>
        <p:spPr>
          <a:xfrm>
            <a:off x="789584" y="4770695"/>
            <a:ext cx="41046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o-NO" sz="900">
                <a:solidFill>
                  <a:srgbClr val="000000"/>
                </a:solidFill>
                <a:latin typeface="Arial"/>
                <a:ea typeface="Arial"/>
                <a:cs typeface="Arial"/>
                <a:sym typeface="Arial"/>
              </a:rPr>
              <a:t>*Bruttotall, ikke justert for dobbeldekning</a:t>
            </a:r>
            <a:endParaRPr sz="9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1"/>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1"/>
          <p:cNvSpPr txBox="1">
            <a:spLocks noGrp="1"/>
          </p:cNvSpPr>
          <p:nvPr>
            <p:ph type="body" idx="1"/>
          </p:nvPr>
        </p:nvSpPr>
        <p:spPr>
          <a:xfrm>
            <a:off x="410400" y="169625"/>
            <a:ext cx="8229600" cy="4432200"/>
          </a:xfrm>
          <a:prstGeom prst="rect">
            <a:avLst/>
          </a:prstGeom>
          <a:solidFill>
            <a:srgbClr val="FFFFFF"/>
          </a:solidFill>
        </p:spPr>
        <p:txBody>
          <a:bodyPr spcFirstLastPara="1" wrap="square" lIns="91425" tIns="91425" rIns="91425" bIns="91425" anchor="ctr" anchorCtr="0">
            <a:noAutofit/>
          </a:bodyPr>
          <a:lstStyle/>
          <a:p>
            <a:pPr marL="0" lvl="0" indent="0" algn="l" rtl="0">
              <a:spcBef>
                <a:spcPts val="600"/>
              </a:spcBef>
              <a:spcAft>
                <a:spcPts val="0"/>
              </a:spcAft>
              <a:buNone/>
            </a:pPr>
            <a:endParaRPr sz="2900" b="1">
              <a:solidFill>
                <a:srgbClr val="E2007A"/>
              </a:solidFill>
            </a:endParaRPr>
          </a:p>
          <a:p>
            <a:pPr marL="0" lvl="0" indent="0" algn="ctr" rtl="0">
              <a:spcBef>
                <a:spcPts val="600"/>
              </a:spcBef>
              <a:spcAft>
                <a:spcPts val="0"/>
              </a:spcAft>
              <a:buNone/>
            </a:pPr>
            <a:r>
              <a:rPr lang="no-NO" sz="2900" b="1">
                <a:solidFill>
                  <a:srgbClr val="E2007A"/>
                </a:solidFill>
              </a:rPr>
              <a:t>Hva jobber vi med nå for å opprettholde den gode utviklingen?</a:t>
            </a:r>
            <a:endParaRPr sz="2900" b="1">
              <a:solidFill>
                <a:srgbClr val="E2007A"/>
              </a:solidFill>
            </a:endParaRPr>
          </a:p>
          <a:p>
            <a:pPr marL="0" lvl="0" indent="0" algn="l" rtl="0">
              <a:spcBef>
                <a:spcPts val="600"/>
              </a:spcBef>
              <a:spcAft>
                <a:spcPts val="0"/>
              </a:spcAft>
              <a:buNone/>
            </a:pPr>
            <a:endParaRPr/>
          </a:p>
        </p:txBody>
      </p:sp>
      <p:sp>
        <p:nvSpPr>
          <p:cNvPr id="990" name="Google Shape;990;p131"/>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32"/>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Minuset med at vi har blitt så godt kjent med leserne våre: Vi har blitt eksperter på å gjøre disse gutta fornøyde</a:t>
            </a:r>
            <a:endParaRPr sz="2200"/>
          </a:p>
        </p:txBody>
      </p:sp>
      <p:sp>
        <p:nvSpPr>
          <p:cNvPr id="997" name="Google Shape;997;p132"/>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31</a:t>
            </a:fld>
            <a:endParaRPr/>
          </a:p>
        </p:txBody>
      </p:sp>
      <p:pic>
        <p:nvPicPr>
          <p:cNvPr id="998" name="Google Shape;998;p132"/>
          <p:cNvPicPr preferRelativeResize="0"/>
          <p:nvPr/>
        </p:nvPicPr>
        <p:blipFill rotWithShape="1">
          <a:blip r:embed="rId3">
            <a:alphaModFix/>
          </a:blip>
          <a:srcRect l="17328"/>
          <a:stretch/>
        </p:blipFill>
        <p:spPr>
          <a:xfrm>
            <a:off x="626325" y="915200"/>
            <a:ext cx="2342426" cy="1889900"/>
          </a:xfrm>
          <a:prstGeom prst="rect">
            <a:avLst/>
          </a:prstGeom>
          <a:noFill/>
          <a:ln>
            <a:noFill/>
          </a:ln>
        </p:spPr>
      </p:pic>
      <p:pic>
        <p:nvPicPr>
          <p:cNvPr id="999" name="Google Shape;999;p132"/>
          <p:cNvPicPr preferRelativeResize="0"/>
          <p:nvPr/>
        </p:nvPicPr>
        <p:blipFill rotWithShape="1">
          <a:blip r:embed="rId4">
            <a:alphaModFix/>
          </a:blip>
          <a:srcRect l="6603"/>
          <a:stretch/>
        </p:blipFill>
        <p:spPr>
          <a:xfrm>
            <a:off x="409576" y="2805088"/>
            <a:ext cx="2342424" cy="1889901"/>
          </a:xfrm>
          <a:prstGeom prst="rect">
            <a:avLst/>
          </a:prstGeom>
          <a:noFill/>
          <a:ln>
            <a:noFill/>
          </a:ln>
        </p:spPr>
      </p:pic>
      <p:pic>
        <p:nvPicPr>
          <p:cNvPr id="1000" name="Google Shape;1000;p132"/>
          <p:cNvPicPr preferRelativeResize="0"/>
          <p:nvPr/>
        </p:nvPicPr>
        <p:blipFill rotWithShape="1">
          <a:blip r:embed="rId5">
            <a:alphaModFix/>
          </a:blip>
          <a:srcRect l="1981" t="45627" r="11878" b="24748"/>
          <a:stretch/>
        </p:blipFill>
        <p:spPr>
          <a:xfrm>
            <a:off x="3383346" y="781275"/>
            <a:ext cx="5255828" cy="3913726"/>
          </a:xfrm>
          <a:prstGeom prst="rect">
            <a:avLst/>
          </a:prstGeom>
          <a:noFill/>
          <a:ln>
            <a:noFill/>
          </a:ln>
        </p:spPr>
      </p:pic>
      <p:sp>
        <p:nvSpPr>
          <p:cNvPr id="1001" name="Google Shape;1001;p132"/>
          <p:cNvSpPr txBox="1"/>
          <p:nvPr/>
        </p:nvSpPr>
        <p:spPr>
          <a:xfrm>
            <a:off x="3429000" y="1313000"/>
            <a:ext cx="5210100" cy="271200"/>
          </a:xfrm>
          <a:prstGeom prst="rect">
            <a:avLst/>
          </a:prstGeom>
          <a:noFill/>
          <a:ln w="19050" cap="flat" cmpd="sng">
            <a:solidFill>
              <a:srgbClr val="E2007A"/>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2" name="Google Shape;1002;p132"/>
          <p:cNvSpPr txBox="1"/>
          <p:nvPr/>
        </p:nvSpPr>
        <p:spPr>
          <a:xfrm>
            <a:off x="3429000" y="4080550"/>
            <a:ext cx="5210100" cy="271200"/>
          </a:xfrm>
          <a:prstGeom prst="rect">
            <a:avLst/>
          </a:prstGeom>
          <a:noFill/>
          <a:ln w="19050" cap="flat" cmpd="sng">
            <a:solidFill>
              <a:srgbClr val="E2007A"/>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33"/>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Vi har godt over dobbelt så mange abonnenter over 70 år, som under 40</a:t>
            </a:r>
            <a:endParaRPr/>
          </a:p>
        </p:txBody>
      </p:sp>
      <p:sp>
        <p:nvSpPr>
          <p:cNvPr id="1009" name="Google Shape;1009;p13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32</a:t>
            </a:fld>
            <a:endParaRPr/>
          </a:p>
        </p:txBody>
      </p:sp>
      <p:sp>
        <p:nvSpPr>
          <p:cNvPr id="1010" name="Google Shape;1010;p133"/>
          <p:cNvSpPr/>
          <p:nvPr/>
        </p:nvSpPr>
        <p:spPr>
          <a:xfrm>
            <a:off x="1110688" y="1219400"/>
            <a:ext cx="1517700" cy="957300"/>
          </a:xfrm>
          <a:prstGeom prst="ellipse">
            <a:avLst/>
          </a:prstGeom>
          <a:solidFill>
            <a:srgbClr val="EC008C"/>
          </a:solidFill>
          <a:ln w="9525" cap="flat" cmpd="sng">
            <a:solidFill>
              <a:srgbClr val="EC008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3"/>
          <p:cNvSpPr txBox="1"/>
          <p:nvPr/>
        </p:nvSpPr>
        <p:spPr>
          <a:xfrm>
            <a:off x="1062913" y="1264500"/>
            <a:ext cx="1517700" cy="58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800">
                <a:solidFill>
                  <a:schemeClr val="lt1"/>
                </a:solidFill>
              </a:rPr>
              <a:t>308 839</a:t>
            </a:r>
            <a:endParaRPr sz="1800">
              <a:solidFill>
                <a:schemeClr val="lt1"/>
              </a:solidFill>
            </a:endParaRPr>
          </a:p>
          <a:p>
            <a:pPr marL="0" lvl="0" indent="0" algn="ctr" rtl="0">
              <a:spcBef>
                <a:spcPts val="0"/>
              </a:spcBef>
              <a:spcAft>
                <a:spcPts val="0"/>
              </a:spcAft>
              <a:buNone/>
            </a:pPr>
            <a:r>
              <a:rPr lang="no-NO" sz="1800">
                <a:solidFill>
                  <a:schemeClr val="lt1"/>
                </a:solidFill>
              </a:rPr>
              <a:t>salg i 2019</a:t>
            </a:r>
            <a:endParaRPr sz="1800">
              <a:solidFill>
                <a:schemeClr val="lt1"/>
              </a:solidFill>
            </a:endParaRPr>
          </a:p>
        </p:txBody>
      </p:sp>
      <p:sp>
        <p:nvSpPr>
          <p:cNvPr id="1012" name="Google Shape;1012;p133"/>
          <p:cNvSpPr txBox="1"/>
          <p:nvPr/>
        </p:nvSpPr>
        <p:spPr>
          <a:xfrm>
            <a:off x="988063" y="2297813"/>
            <a:ext cx="1883700" cy="4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b="1">
                <a:solidFill>
                  <a:srgbClr val="EC008C"/>
                </a:solidFill>
              </a:rPr>
              <a:t>39% av salgene til lesere under 40 år</a:t>
            </a:r>
            <a:endParaRPr b="1">
              <a:solidFill>
                <a:srgbClr val="EC008C"/>
              </a:solidFill>
            </a:endParaRPr>
          </a:p>
        </p:txBody>
      </p:sp>
      <p:pic>
        <p:nvPicPr>
          <p:cNvPr id="1013" name="Google Shape;1013;p133" title="Frafall pr aldersgruppe"/>
          <p:cNvPicPr preferRelativeResize="0"/>
          <p:nvPr/>
        </p:nvPicPr>
        <p:blipFill>
          <a:blip r:embed="rId3">
            <a:alphaModFix/>
          </a:blip>
          <a:stretch>
            <a:fillRect/>
          </a:stretch>
        </p:blipFill>
        <p:spPr>
          <a:xfrm>
            <a:off x="409575" y="2915251"/>
            <a:ext cx="3040664" cy="1686542"/>
          </a:xfrm>
          <a:prstGeom prst="rect">
            <a:avLst/>
          </a:prstGeom>
          <a:noFill/>
          <a:ln>
            <a:noFill/>
          </a:ln>
        </p:spPr>
      </p:pic>
      <p:sp>
        <p:nvSpPr>
          <p:cNvPr id="1014" name="Google Shape;1014;p133"/>
          <p:cNvSpPr txBox="1"/>
          <p:nvPr/>
        </p:nvSpPr>
        <p:spPr>
          <a:xfrm>
            <a:off x="4234500" y="1264500"/>
            <a:ext cx="1517700" cy="58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800">
                <a:solidFill>
                  <a:srgbClr val="FFFFFF"/>
                </a:solidFill>
              </a:rPr>
              <a:t>308 839</a:t>
            </a:r>
            <a:endParaRPr sz="1800">
              <a:solidFill>
                <a:srgbClr val="FFFFFF"/>
              </a:solidFill>
            </a:endParaRPr>
          </a:p>
          <a:p>
            <a:pPr marL="0" lvl="0" indent="0" algn="ctr" rtl="0">
              <a:spcBef>
                <a:spcPts val="0"/>
              </a:spcBef>
              <a:spcAft>
                <a:spcPts val="0"/>
              </a:spcAft>
              <a:buNone/>
            </a:pPr>
            <a:r>
              <a:rPr lang="no-NO" sz="1800">
                <a:solidFill>
                  <a:srgbClr val="FFFFFF"/>
                </a:solidFill>
              </a:rPr>
              <a:t>salg i 2019</a:t>
            </a:r>
            <a:endParaRPr sz="1800">
              <a:solidFill>
                <a:srgbClr val="FFFFFF"/>
              </a:solidFill>
            </a:endParaRPr>
          </a:p>
        </p:txBody>
      </p:sp>
      <p:pic>
        <p:nvPicPr>
          <p:cNvPr id="1015" name="Google Shape;1015;p133" title="Antall abo uke 46"/>
          <p:cNvPicPr preferRelativeResize="0"/>
          <p:nvPr/>
        </p:nvPicPr>
        <p:blipFill>
          <a:blip r:embed="rId4">
            <a:alphaModFix/>
          </a:blip>
          <a:stretch>
            <a:fillRect/>
          </a:stretch>
        </p:blipFill>
        <p:spPr>
          <a:xfrm>
            <a:off x="3581997" y="1012725"/>
            <a:ext cx="5270465" cy="3588901"/>
          </a:xfrm>
          <a:prstGeom prst="rect">
            <a:avLst/>
          </a:prstGeom>
          <a:noFill/>
          <a:ln>
            <a:noFill/>
          </a:ln>
        </p:spPr>
      </p:pic>
      <p:sp>
        <p:nvSpPr>
          <p:cNvPr id="1016" name="Google Shape;1016;p133"/>
          <p:cNvSpPr/>
          <p:nvPr/>
        </p:nvSpPr>
        <p:spPr>
          <a:xfrm>
            <a:off x="4134038" y="2981925"/>
            <a:ext cx="1636200" cy="1619700"/>
          </a:xfrm>
          <a:prstGeom prst="rect">
            <a:avLst/>
          </a:prstGeom>
          <a:noFill/>
          <a:ln w="9525" cap="flat" cmpd="sng">
            <a:solidFill>
              <a:srgbClr val="66666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3"/>
          <p:cNvSpPr txBox="1"/>
          <p:nvPr/>
        </p:nvSpPr>
        <p:spPr>
          <a:xfrm>
            <a:off x="4576413" y="2508150"/>
            <a:ext cx="7392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b="1">
                <a:solidFill>
                  <a:srgbClr val="EC008C"/>
                </a:solidFill>
              </a:rPr>
              <a:t>80 861</a:t>
            </a:r>
            <a:endParaRPr b="1">
              <a:solidFill>
                <a:srgbClr val="EC008C"/>
              </a:solidFill>
            </a:endParaRPr>
          </a:p>
        </p:txBody>
      </p:sp>
      <p:sp>
        <p:nvSpPr>
          <p:cNvPr id="1018" name="Google Shape;1018;p133"/>
          <p:cNvSpPr/>
          <p:nvPr/>
        </p:nvSpPr>
        <p:spPr>
          <a:xfrm>
            <a:off x="7448663" y="1988125"/>
            <a:ext cx="1133400" cy="2611800"/>
          </a:xfrm>
          <a:prstGeom prst="rect">
            <a:avLst/>
          </a:prstGeom>
          <a:noFill/>
          <a:ln w="9525" cap="flat" cmpd="sng">
            <a:solidFill>
              <a:srgbClr val="99999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3"/>
          <p:cNvSpPr/>
          <p:nvPr/>
        </p:nvSpPr>
        <p:spPr>
          <a:xfrm>
            <a:off x="8023038" y="2860725"/>
            <a:ext cx="558900" cy="1740900"/>
          </a:xfrm>
          <a:prstGeom prst="rect">
            <a:avLst/>
          </a:prstGeom>
          <a:noFill/>
          <a:ln w="9525" cap="flat" cmpd="sng">
            <a:solidFill>
              <a:srgbClr val="99999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3"/>
          <p:cNvSpPr txBox="1"/>
          <p:nvPr/>
        </p:nvSpPr>
        <p:spPr>
          <a:xfrm>
            <a:off x="7932888" y="2453625"/>
            <a:ext cx="7392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b="1">
                <a:solidFill>
                  <a:srgbClr val="EC008C"/>
                </a:solidFill>
              </a:rPr>
              <a:t>71 361</a:t>
            </a:r>
            <a:endParaRPr b="1">
              <a:solidFill>
                <a:srgbClr val="EC008C"/>
              </a:solidFill>
            </a:endParaRPr>
          </a:p>
        </p:txBody>
      </p:sp>
      <p:sp>
        <p:nvSpPr>
          <p:cNvPr id="1021" name="Google Shape;1021;p133"/>
          <p:cNvSpPr txBox="1"/>
          <p:nvPr/>
        </p:nvSpPr>
        <p:spPr>
          <a:xfrm>
            <a:off x="7539563" y="1529850"/>
            <a:ext cx="8424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b="1">
                <a:solidFill>
                  <a:srgbClr val="EC008C"/>
                </a:solidFill>
              </a:rPr>
              <a:t>192 139</a:t>
            </a:r>
            <a:endParaRPr b="1">
              <a:solidFill>
                <a:srgbClr val="EC008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3"/>
                                        </p:tgtEl>
                                        <p:attrNameLst>
                                          <p:attrName>style.visibility</p:attrName>
                                        </p:attrNameLst>
                                      </p:cBhvr>
                                      <p:to>
                                        <p:strVal val="visible"/>
                                      </p:to>
                                    </p:set>
                                    <p:animEffect transition="in" filter="fade">
                                      <p:cBhvr>
                                        <p:cTn id="15" dur="1000"/>
                                        <p:tgtEl>
                                          <p:spTgt spid="1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3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33</a:t>
            </a:fld>
            <a:endParaRPr/>
          </a:p>
        </p:txBody>
      </p:sp>
      <p:pic>
        <p:nvPicPr>
          <p:cNvPr id="1028" name="Google Shape;1028;p134"/>
          <p:cNvPicPr preferRelativeResize="0"/>
          <p:nvPr/>
        </p:nvPicPr>
        <p:blipFill rotWithShape="1">
          <a:blip r:embed="rId3">
            <a:alphaModFix/>
          </a:blip>
          <a:srcRect/>
          <a:stretch/>
        </p:blipFill>
        <p:spPr>
          <a:xfrm>
            <a:off x="3408150" y="61712"/>
            <a:ext cx="5234850" cy="4817875"/>
          </a:xfrm>
          <a:prstGeom prst="rect">
            <a:avLst/>
          </a:prstGeom>
          <a:noFill/>
          <a:ln>
            <a:noFill/>
          </a:ln>
        </p:spPr>
      </p:pic>
      <p:sp>
        <p:nvSpPr>
          <p:cNvPr id="1029" name="Google Shape;1029;p134"/>
          <p:cNvSpPr txBox="1"/>
          <p:nvPr/>
        </p:nvSpPr>
        <p:spPr>
          <a:xfrm>
            <a:off x="3660650" y="4088425"/>
            <a:ext cx="47844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no-NO" sz="1700" b="1" i="0" u="none" strike="noStrike" cap="none">
                <a:solidFill>
                  <a:srgbClr val="000000"/>
                </a:solidFill>
                <a:latin typeface="Arial"/>
                <a:ea typeface="Arial"/>
                <a:cs typeface="Arial"/>
                <a:sym typeface="Arial"/>
              </a:rPr>
              <a:t>Organisering, ledelse, turnus og roller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er avgjørende for om man lykkes med alt det øvrige man ønsker å oppnå</a:t>
            </a:r>
            <a:endParaRPr sz="1100" b="0" i="0" u="none" strike="noStrike" cap="none">
              <a:solidFill>
                <a:srgbClr val="000000"/>
              </a:solidFill>
              <a:latin typeface="Arial"/>
              <a:ea typeface="Arial"/>
              <a:cs typeface="Arial"/>
              <a:sym typeface="Arial"/>
            </a:endParaRPr>
          </a:p>
        </p:txBody>
      </p:sp>
      <p:sp>
        <p:nvSpPr>
          <p:cNvPr id="1030" name="Google Shape;1030;p134"/>
          <p:cNvSpPr txBox="1"/>
          <p:nvPr/>
        </p:nvSpPr>
        <p:spPr>
          <a:xfrm>
            <a:off x="3995900" y="3289375"/>
            <a:ext cx="42585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Mange nok gode pluss-saker hver dag</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betyr mer enn noe annet for å beholde og rekruttere abonnenter</a:t>
            </a:r>
            <a:endParaRPr sz="1100" b="0" i="0" u="none" strike="noStrike" cap="none">
              <a:solidFill>
                <a:srgbClr val="000000"/>
              </a:solidFill>
              <a:latin typeface="Arial"/>
              <a:ea typeface="Arial"/>
              <a:cs typeface="Arial"/>
              <a:sym typeface="Arial"/>
            </a:endParaRPr>
          </a:p>
        </p:txBody>
      </p:sp>
      <p:sp>
        <p:nvSpPr>
          <p:cNvPr id="1031" name="Google Shape;1031;p134"/>
          <p:cNvSpPr txBox="1"/>
          <p:nvPr/>
        </p:nvSpPr>
        <p:spPr>
          <a:xfrm>
            <a:off x="4344450" y="2470650"/>
            <a:ext cx="3598800" cy="7242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latin typeface="Arial"/>
                <a:ea typeface="Arial"/>
                <a:cs typeface="Arial"/>
                <a:sym typeface="Arial"/>
              </a:rPr>
              <a:t>Først ute med siste nytt</a:t>
            </a:r>
            <a:br>
              <a:rPr lang="no-NO" sz="1400" b="0" i="0" u="none" strike="noStrike" cap="none">
                <a:latin typeface="Arial"/>
                <a:ea typeface="Arial"/>
                <a:cs typeface="Arial"/>
                <a:sym typeface="Arial"/>
              </a:rPr>
            </a:br>
            <a:r>
              <a:rPr lang="no-NO" sz="1100" b="0" i="0" u="none" strike="noStrike" cap="none">
                <a:latin typeface="Arial"/>
                <a:ea typeface="Arial"/>
                <a:cs typeface="Arial"/>
                <a:sym typeface="Arial"/>
              </a:rPr>
              <a:t>er avgjørende for å få abonnenter og ikke-abonnenter til å komme tilbake ofte</a:t>
            </a:r>
            <a:endParaRPr sz="1100" b="0" i="0" u="none" strike="noStrike" cap="none">
              <a:latin typeface="Arial"/>
              <a:ea typeface="Arial"/>
              <a:cs typeface="Arial"/>
              <a:sym typeface="Arial"/>
            </a:endParaRPr>
          </a:p>
        </p:txBody>
      </p:sp>
      <p:sp>
        <p:nvSpPr>
          <p:cNvPr id="1032" name="Google Shape;1032;p134"/>
          <p:cNvSpPr txBox="1"/>
          <p:nvPr/>
        </p:nvSpPr>
        <p:spPr>
          <a:xfrm>
            <a:off x="4553450" y="1774813"/>
            <a:ext cx="3218100" cy="6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latin typeface="Arial"/>
                <a:ea typeface="Arial"/>
                <a:cs typeface="Arial"/>
                <a:sym typeface="Arial"/>
              </a:rPr>
              <a:t>Levende bilder</a:t>
            </a:r>
            <a:br>
              <a:rPr lang="no-NO" sz="1400" b="0" i="0" u="none" strike="noStrike" cap="none">
                <a:latin typeface="Arial"/>
                <a:ea typeface="Arial"/>
                <a:cs typeface="Arial"/>
                <a:sym typeface="Arial"/>
              </a:rPr>
            </a:br>
            <a:r>
              <a:rPr lang="no-NO" sz="1100" b="0" i="0" u="none" strike="noStrike" cap="none">
                <a:latin typeface="Arial"/>
                <a:ea typeface="Arial"/>
                <a:cs typeface="Arial"/>
                <a:sym typeface="Arial"/>
              </a:rPr>
              <a:t>gir stor betalingsvilje, og bør være en naturlig del av journalistikken</a:t>
            </a:r>
            <a:endParaRPr sz="1100" b="0" i="0" u="none" strike="noStrike" cap="none">
              <a:latin typeface="Arial"/>
              <a:ea typeface="Arial"/>
              <a:cs typeface="Arial"/>
              <a:sym typeface="Arial"/>
            </a:endParaRPr>
          </a:p>
        </p:txBody>
      </p:sp>
      <p:sp>
        <p:nvSpPr>
          <p:cNvPr id="1033" name="Google Shape;1033;p134"/>
          <p:cNvSpPr txBox="1"/>
          <p:nvPr/>
        </p:nvSpPr>
        <p:spPr>
          <a:xfrm>
            <a:off x="4814425" y="1078975"/>
            <a:ext cx="2730600" cy="659400"/>
          </a:xfrm>
          <a:prstGeom prst="rect">
            <a:avLst/>
          </a:prstGeom>
          <a:solidFill>
            <a:srgbClr val="E200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FFFFFF"/>
                </a:solidFill>
                <a:latin typeface="Arial"/>
                <a:ea typeface="Arial"/>
                <a:cs typeface="Arial"/>
                <a:sym typeface="Arial"/>
              </a:rPr>
              <a:t>Nå riktige målgrupper</a:t>
            </a:r>
            <a:br>
              <a:rPr lang="no-NO" sz="1400" b="0" i="0" u="none" strike="noStrike" cap="none">
                <a:solidFill>
                  <a:srgbClr val="FFFFFF"/>
                </a:solidFill>
                <a:latin typeface="Arial"/>
                <a:ea typeface="Arial"/>
                <a:cs typeface="Arial"/>
                <a:sym typeface="Arial"/>
              </a:rPr>
            </a:br>
            <a:r>
              <a:rPr lang="no-NO" sz="1100" b="0" i="0" u="none" strike="noStrike" cap="none">
                <a:solidFill>
                  <a:srgbClr val="FFFFFF"/>
                </a:solidFill>
                <a:latin typeface="Arial"/>
                <a:ea typeface="Arial"/>
                <a:cs typeface="Arial"/>
                <a:sym typeface="Arial"/>
              </a:rPr>
              <a:t>slik at vi rekrutterer unge abonnenter og abonnenter i de viktigste geografiene</a:t>
            </a:r>
            <a:endParaRPr sz="1100" b="0" i="0" u="none" strike="noStrike" cap="none">
              <a:solidFill>
                <a:srgbClr val="FFFFFF"/>
              </a:solidFill>
              <a:latin typeface="Arial"/>
              <a:ea typeface="Arial"/>
              <a:cs typeface="Arial"/>
              <a:sym typeface="Arial"/>
            </a:endParaRPr>
          </a:p>
        </p:txBody>
      </p:sp>
      <p:sp>
        <p:nvSpPr>
          <p:cNvPr id="1034" name="Google Shape;1034;p134"/>
          <p:cNvSpPr txBox="1"/>
          <p:nvPr/>
        </p:nvSpPr>
        <p:spPr>
          <a:xfrm>
            <a:off x="5021875" y="372450"/>
            <a:ext cx="23079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no-NO" sz="1600" b="1" i="0" u="none" strike="noStrike" cap="none">
                <a:solidFill>
                  <a:srgbClr val="000000"/>
                </a:solidFill>
                <a:latin typeface="Arial"/>
                <a:ea typeface="Arial"/>
                <a:cs typeface="Arial"/>
                <a:sym typeface="Arial"/>
              </a:rPr>
              <a:t>Lykkes i nye formater</a:t>
            </a:r>
            <a:br>
              <a:rPr lang="no-NO" sz="1400" b="0" i="0" u="none" strike="noStrike" cap="none">
                <a:solidFill>
                  <a:srgbClr val="000000"/>
                </a:solidFill>
                <a:latin typeface="Arial"/>
                <a:ea typeface="Arial"/>
                <a:cs typeface="Arial"/>
                <a:sym typeface="Arial"/>
              </a:rPr>
            </a:br>
            <a:r>
              <a:rPr lang="no-NO" sz="1100" b="0" i="0" u="none" strike="noStrike" cap="none">
                <a:solidFill>
                  <a:srgbClr val="000000"/>
                </a:solidFill>
                <a:latin typeface="Arial"/>
                <a:ea typeface="Arial"/>
                <a:cs typeface="Arial"/>
                <a:sym typeface="Arial"/>
              </a:rPr>
              <a:t>f.eks. podcast, Instagram</a:t>
            </a:r>
            <a:endParaRPr sz="1100" b="0" i="0" u="none" strike="noStrike" cap="none">
              <a:solidFill>
                <a:srgbClr val="000000"/>
              </a:solidFill>
              <a:latin typeface="Arial"/>
              <a:ea typeface="Arial"/>
              <a:cs typeface="Arial"/>
              <a:sym typeface="Arial"/>
            </a:endParaRPr>
          </a:p>
        </p:txBody>
      </p:sp>
      <p:sp>
        <p:nvSpPr>
          <p:cNvPr id="1035" name="Google Shape;1035;p13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NO"/>
              <a:t>For videre vekst: Unge lesere</a:t>
            </a:r>
            <a:endParaRPr/>
          </a:p>
        </p:txBody>
      </p:sp>
      <p:pic>
        <p:nvPicPr>
          <p:cNvPr id="1036" name="Google Shape;1036;p134"/>
          <p:cNvPicPr preferRelativeResize="0"/>
          <p:nvPr/>
        </p:nvPicPr>
        <p:blipFill>
          <a:blip r:embed="rId4">
            <a:alphaModFix/>
          </a:blip>
          <a:stretch>
            <a:fillRect/>
          </a:stretch>
        </p:blipFill>
        <p:spPr>
          <a:xfrm>
            <a:off x="529100" y="1031850"/>
            <a:ext cx="2972575" cy="2856674"/>
          </a:xfrm>
          <a:prstGeom prst="rect">
            <a:avLst/>
          </a:prstGeom>
          <a:noFill/>
          <a:ln w="9525" cap="flat" cmpd="sng">
            <a:solidFill>
              <a:srgbClr val="EC008C"/>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35"/>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34</a:t>
            </a:fld>
            <a:endParaRPr/>
          </a:p>
        </p:txBody>
      </p:sp>
      <p:sp>
        <p:nvSpPr>
          <p:cNvPr id="1044" name="Google Shape;1044;p135"/>
          <p:cNvSpPr/>
          <p:nvPr/>
        </p:nvSpPr>
        <p:spPr>
          <a:xfrm>
            <a:off x="12300" y="575"/>
            <a:ext cx="9144000" cy="233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5"/>
          <p:cNvSpPr txBox="1"/>
          <p:nvPr/>
        </p:nvSpPr>
        <p:spPr>
          <a:xfrm>
            <a:off x="727025" y="443025"/>
            <a:ext cx="7747800" cy="6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3400" b="1"/>
              <a:t>Engasjerende </a:t>
            </a:r>
            <a:r>
              <a:rPr lang="no-NO" sz="3400" b="1">
                <a:solidFill>
                  <a:srgbClr val="E2007A"/>
                </a:solidFill>
              </a:rPr>
              <a:t>innhold </a:t>
            </a:r>
            <a:r>
              <a:rPr lang="no-NO" sz="3400" b="1"/>
              <a:t>er avgjørende</a:t>
            </a:r>
            <a:endParaRPr sz="3400" b="1"/>
          </a:p>
        </p:txBody>
      </p:sp>
      <p:sp>
        <p:nvSpPr>
          <p:cNvPr id="1046" name="Google Shape;1046;p135"/>
          <p:cNvSpPr txBox="1">
            <a:spLocks noGrp="1"/>
          </p:cNvSpPr>
          <p:nvPr>
            <p:ph type="body" idx="1"/>
          </p:nvPr>
        </p:nvSpPr>
        <p:spPr>
          <a:xfrm>
            <a:off x="594025" y="1474075"/>
            <a:ext cx="3480000" cy="2517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sz="3600">
                <a:solidFill>
                  <a:srgbClr val="EC008C"/>
                </a:solidFill>
              </a:rPr>
              <a:t>1. </a:t>
            </a:r>
            <a:r>
              <a:rPr lang="no-NO" sz="2400">
                <a:solidFill>
                  <a:srgbClr val="404040"/>
                </a:solidFill>
              </a:rPr>
              <a:t>Hvis leserne finner noe å lese i dag, er det mye mer sannsynlig at de kommer på besøk i morgen</a:t>
            </a:r>
            <a:endParaRPr sz="2400">
              <a:solidFill>
                <a:srgbClr val="404040"/>
              </a:solidFill>
            </a:endParaRPr>
          </a:p>
        </p:txBody>
      </p:sp>
      <p:sp>
        <p:nvSpPr>
          <p:cNvPr id="1047" name="Google Shape;1047;p135"/>
          <p:cNvSpPr txBox="1">
            <a:spLocks noGrp="1"/>
          </p:cNvSpPr>
          <p:nvPr>
            <p:ph type="body" idx="1"/>
          </p:nvPr>
        </p:nvSpPr>
        <p:spPr>
          <a:xfrm>
            <a:off x="4701550" y="1472525"/>
            <a:ext cx="3480000" cy="2517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sz="3600">
                <a:solidFill>
                  <a:srgbClr val="EC008C"/>
                </a:solidFill>
              </a:rPr>
              <a:t>2. </a:t>
            </a:r>
            <a:r>
              <a:rPr lang="no-NO" sz="2400">
                <a:solidFill>
                  <a:srgbClr val="404040"/>
                </a:solidFill>
              </a:rPr>
              <a:t>Unge lesere krever mer: De må lese 6-7 dager i uken, for at de skal beholde abonnementet</a:t>
            </a:r>
            <a:endParaRPr sz="2400">
              <a:solidFill>
                <a:srgbClr val="40404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10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7"/>
                                        </p:tgtEl>
                                        <p:attrNameLst>
                                          <p:attrName>style.visibility</p:attrName>
                                        </p:attrNameLst>
                                      </p:cBhvr>
                                      <p:to>
                                        <p:strVal val="visible"/>
                                      </p:to>
                                    </p:set>
                                    <p:animEffect transition="in" filter="fade">
                                      <p:cBhvr>
                                        <p:cTn id="12" dur="1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6"/>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Hva har abonnentene under 40 likt best de siste tre ukene?</a:t>
            </a:r>
            <a:endParaRPr sz="2200"/>
          </a:p>
        </p:txBody>
      </p:sp>
      <p:sp>
        <p:nvSpPr>
          <p:cNvPr id="1054" name="Google Shape;1054;p136"/>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055" name="Google Shape;1055;p13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35</a:t>
            </a:fld>
            <a:endParaRPr/>
          </a:p>
        </p:txBody>
      </p:sp>
      <p:pic>
        <p:nvPicPr>
          <p:cNvPr id="1056" name="Google Shape;1056;p136"/>
          <p:cNvPicPr preferRelativeResize="0"/>
          <p:nvPr/>
        </p:nvPicPr>
        <p:blipFill>
          <a:blip r:embed="rId3">
            <a:alphaModFix/>
          </a:blip>
          <a:stretch>
            <a:fillRect/>
          </a:stretch>
        </p:blipFill>
        <p:spPr>
          <a:xfrm>
            <a:off x="4446013" y="1818625"/>
            <a:ext cx="2195599" cy="1894575"/>
          </a:xfrm>
          <a:prstGeom prst="rect">
            <a:avLst/>
          </a:prstGeom>
          <a:noFill/>
          <a:ln>
            <a:noFill/>
          </a:ln>
        </p:spPr>
      </p:pic>
      <p:pic>
        <p:nvPicPr>
          <p:cNvPr id="1057" name="Google Shape;1057;p136"/>
          <p:cNvPicPr preferRelativeResize="0"/>
          <p:nvPr/>
        </p:nvPicPr>
        <p:blipFill>
          <a:blip r:embed="rId4">
            <a:alphaModFix/>
          </a:blip>
          <a:stretch>
            <a:fillRect/>
          </a:stretch>
        </p:blipFill>
        <p:spPr>
          <a:xfrm>
            <a:off x="6870000" y="1818625"/>
            <a:ext cx="1863424" cy="2516876"/>
          </a:xfrm>
          <a:prstGeom prst="rect">
            <a:avLst/>
          </a:prstGeom>
          <a:noFill/>
          <a:ln>
            <a:noFill/>
          </a:ln>
        </p:spPr>
      </p:pic>
      <p:pic>
        <p:nvPicPr>
          <p:cNvPr id="1058" name="Google Shape;1058;p136"/>
          <p:cNvPicPr preferRelativeResize="0"/>
          <p:nvPr/>
        </p:nvPicPr>
        <p:blipFill>
          <a:blip r:embed="rId5">
            <a:alphaModFix/>
          </a:blip>
          <a:stretch>
            <a:fillRect/>
          </a:stretch>
        </p:blipFill>
        <p:spPr>
          <a:xfrm>
            <a:off x="2191822" y="1818625"/>
            <a:ext cx="2025804" cy="1747625"/>
          </a:xfrm>
          <a:prstGeom prst="rect">
            <a:avLst/>
          </a:prstGeom>
          <a:noFill/>
          <a:ln>
            <a:noFill/>
          </a:ln>
        </p:spPr>
      </p:pic>
      <p:pic>
        <p:nvPicPr>
          <p:cNvPr id="1059" name="Google Shape;1059;p136"/>
          <p:cNvPicPr preferRelativeResize="0"/>
          <p:nvPr/>
        </p:nvPicPr>
        <p:blipFill>
          <a:blip r:embed="rId6">
            <a:alphaModFix/>
          </a:blip>
          <a:stretch>
            <a:fillRect/>
          </a:stretch>
        </p:blipFill>
        <p:spPr>
          <a:xfrm>
            <a:off x="105281" y="1818625"/>
            <a:ext cx="1863426" cy="1977101"/>
          </a:xfrm>
          <a:prstGeom prst="rect">
            <a:avLst/>
          </a:prstGeom>
          <a:noFill/>
          <a:ln>
            <a:noFill/>
          </a:ln>
        </p:spPr>
      </p:pic>
      <p:sp>
        <p:nvSpPr>
          <p:cNvPr id="1060" name="Google Shape;1060;p136"/>
          <p:cNvSpPr/>
          <p:nvPr/>
        </p:nvSpPr>
        <p:spPr>
          <a:xfrm>
            <a:off x="170500" y="4133463"/>
            <a:ext cx="1798200" cy="3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NO"/>
              <a:t>Hendelse</a:t>
            </a:r>
            <a:endParaRPr/>
          </a:p>
        </p:txBody>
      </p:sp>
      <p:sp>
        <p:nvSpPr>
          <p:cNvPr id="1061" name="Google Shape;1061;p136"/>
          <p:cNvSpPr/>
          <p:nvPr/>
        </p:nvSpPr>
        <p:spPr>
          <a:xfrm>
            <a:off x="6870063" y="4141275"/>
            <a:ext cx="1863300" cy="3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NO"/>
              <a:t>Bolig</a:t>
            </a:r>
            <a:endParaRPr/>
          </a:p>
        </p:txBody>
      </p:sp>
      <p:sp>
        <p:nvSpPr>
          <p:cNvPr id="1062" name="Google Shape;1062;p136"/>
          <p:cNvSpPr/>
          <p:nvPr/>
        </p:nvSpPr>
        <p:spPr>
          <a:xfrm>
            <a:off x="4509100" y="4141275"/>
            <a:ext cx="2132400" cy="3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NO"/>
              <a:t>Småbarnslivet</a:t>
            </a:r>
            <a:endParaRPr/>
          </a:p>
        </p:txBody>
      </p:sp>
      <p:sp>
        <p:nvSpPr>
          <p:cNvPr id="1063" name="Google Shape;1063;p136"/>
          <p:cNvSpPr/>
          <p:nvPr/>
        </p:nvSpPr>
        <p:spPr>
          <a:xfrm>
            <a:off x="2227650" y="4141275"/>
            <a:ext cx="1989900" cy="3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NO"/>
              <a:t>Gladsak</a:t>
            </a:r>
            <a:endParaRPr/>
          </a:p>
        </p:txBody>
      </p:sp>
      <p:sp>
        <p:nvSpPr>
          <p:cNvPr id="1064" name="Google Shape;1064;p136"/>
          <p:cNvSpPr/>
          <p:nvPr/>
        </p:nvSpPr>
        <p:spPr>
          <a:xfrm>
            <a:off x="5224175" y="1190150"/>
            <a:ext cx="783300" cy="751200"/>
          </a:xfrm>
          <a:prstGeom prst="hear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o-NO" sz="900"/>
              <a:t>Størst andel unge</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1000"/>
                                        <p:tgtEl>
                                          <p:spTgt spid="1059"/>
                                        </p:tgtEl>
                                      </p:cBhvr>
                                    </p:animEffect>
                                  </p:childTnLst>
                                </p:cTn>
                              </p:par>
                              <p:par>
                                <p:cTn id="8" presetID="10" presetClass="entr" presetSubtype="0" fill="hold" nodeType="withEffect">
                                  <p:stCondLst>
                                    <p:cond delay="0"/>
                                  </p:stCondLst>
                                  <p:childTnLst>
                                    <p:set>
                                      <p:cBhvr>
                                        <p:cTn id="9" dur="1" fill="hold">
                                          <p:stCondLst>
                                            <p:cond delay="0"/>
                                          </p:stCondLst>
                                        </p:cTn>
                                        <p:tgtEl>
                                          <p:spTgt spid="1060"/>
                                        </p:tgtEl>
                                        <p:attrNameLst>
                                          <p:attrName>style.visibility</p:attrName>
                                        </p:attrNameLst>
                                      </p:cBhvr>
                                      <p:to>
                                        <p:strVal val="visible"/>
                                      </p:to>
                                    </p:set>
                                    <p:animEffect transition="in" filter="fade">
                                      <p:cBhvr>
                                        <p:cTn id="10" dur="1000"/>
                                        <p:tgtEl>
                                          <p:spTgt spid="10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8"/>
                                        </p:tgtEl>
                                        <p:attrNameLst>
                                          <p:attrName>style.visibility</p:attrName>
                                        </p:attrNameLst>
                                      </p:cBhvr>
                                      <p:to>
                                        <p:strVal val="visible"/>
                                      </p:to>
                                    </p:set>
                                    <p:animEffect transition="in" filter="fade">
                                      <p:cBhvr>
                                        <p:cTn id="15" dur="1000"/>
                                        <p:tgtEl>
                                          <p:spTgt spid="1058"/>
                                        </p:tgtEl>
                                      </p:cBhvr>
                                    </p:animEffect>
                                  </p:childTnLst>
                                </p:cTn>
                              </p:par>
                              <p:par>
                                <p:cTn id="16" presetID="10" presetClass="entr" presetSubtype="0" fill="hold" nodeType="withEffect">
                                  <p:stCondLst>
                                    <p:cond delay="0"/>
                                  </p:stCondLst>
                                  <p:childTnLst>
                                    <p:set>
                                      <p:cBhvr>
                                        <p:cTn id="17" dur="1" fill="hold">
                                          <p:stCondLst>
                                            <p:cond delay="0"/>
                                          </p:stCondLst>
                                        </p:cTn>
                                        <p:tgtEl>
                                          <p:spTgt spid="1063"/>
                                        </p:tgtEl>
                                        <p:attrNameLst>
                                          <p:attrName>style.visibility</p:attrName>
                                        </p:attrNameLst>
                                      </p:cBhvr>
                                      <p:to>
                                        <p:strVal val="visible"/>
                                      </p:to>
                                    </p:set>
                                    <p:animEffect transition="in" filter="fade">
                                      <p:cBhvr>
                                        <p:cTn id="18" dur="1000"/>
                                        <p:tgtEl>
                                          <p:spTgt spid="10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56"/>
                                        </p:tgtEl>
                                        <p:attrNameLst>
                                          <p:attrName>style.visibility</p:attrName>
                                        </p:attrNameLst>
                                      </p:cBhvr>
                                      <p:to>
                                        <p:strVal val="visible"/>
                                      </p:to>
                                    </p:set>
                                    <p:animEffect transition="in" filter="fade">
                                      <p:cBhvr>
                                        <p:cTn id="23" dur="1000"/>
                                        <p:tgtEl>
                                          <p:spTgt spid="1056"/>
                                        </p:tgtEl>
                                      </p:cBhvr>
                                    </p:animEffect>
                                  </p:childTnLst>
                                </p:cTn>
                              </p:par>
                              <p:par>
                                <p:cTn id="24" presetID="10" presetClass="entr" presetSubtype="0" fill="hold" nodeType="withEffect">
                                  <p:stCondLst>
                                    <p:cond delay="0"/>
                                  </p:stCondLst>
                                  <p:childTnLst>
                                    <p:set>
                                      <p:cBhvr>
                                        <p:cTn id="25" dur="1" fill="hold">
                                          <p:stCondLst>
                                            <p:cond delay="0"/>
                                          </p:stCondLst>
                                        </p:cTn>
                                        <p:tgtEl>
                                          <p:spTgt spid="1062"/>
                                        </p:tgtEl>
                                        <p:attrNameLst>
                                          <p:attrName>style.visibility</p:attrName>
                                        </p:attrNameLst>
                                      </p:cBhvr>
                                      <p:to>
                                        <p:strVal val="visible"/>
                                      </p:to>
                                    </p:set>
                                    <p:animEffect transition="in" filter="fade">
                                      <p:cBhvr>
                                        <p:cTn id="26" dur="1000"/>
                                        <p:tgtEl>
                                          <p:spTgt spid="106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57"/>
                                        </p:tgtEl>
                                        <p:attrNameLst>
                                          <p:attrName>style.visibility</p:attrName>
                                        </p:attrNameLst>
                                      </p:cBhvr>
                                      <p:to>
                                        <p:strVal val="visible"/>
                                      </p:to>
                                    </p:set>
                                    <p:animEffect transition="in" filter="fade">
                                      <p:cBhvr>
                                        <p:cTn id="31" dur="1000"/>
                                        <p:tgtEl>
                                          <p:spTgt spid="1057"/>
                                        </p:tgtEl>
                                      </p:cBhvr>
                                    </p:animEffect>
                                  </p:childTnLst>
                                </p:cTn>
                              </p:par>
                              <p:par>
                                <p:cTn id="32" presetID="10" presetClass="entr" presetSubtype="0" fill="hold" nodeType="withEffect">
                                  <p:stCondLst>
                                    <p:cond delay="0"/>
                                  </p:stCondLst>
                                  <p:childTnLst>
                                    <p:set>
                                      <p:cBhvr>
                                        <p:cTn id="33" dur="1" fill="hold">
                                          <p:stCondLst>
                                            <p:cond delay="0"/>
                                          </p:stCondLst>
                                        </p:cTn>
                                        <p:tgtEl>
                                          <p:spTgt spid="1061"/>
                                        </p:tgtEl>
                                        <p:attrNameLst>
                                          <p:attrName>style.visibility</p:attrName>
                                        </p:attrNameLst>
                                      </p:cBhvr>
                                      <p:to>
                                        <p:strVal val="visible"/>
                                      </p:to>
                                    </p:set>
                                    <p:animEffect transition="in" filter="fade">
                                      <p:cBhvr>
                                        <p:cTn id="34" dur="1000"/>
                                        <p:tgtEl>
                                          <p:spTgt spid="106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64"/>
                                        </p:tgtEl>
                                        <p:attrNameLst>
                                          <p:attrName>style.visibility</p:attrName>
                                        </p:attrNameLst>
                                      </p:cBhvr>
                                      <p:to>
                                        <p:strVal val="visible"/>
                                      </p:to>
                                    </p:set>
                                    <p:animEffect transition="in" filter="fade">
                                      <p:cBhvr>
                                        <p:cTn id="39" dur="10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37"/>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Så nært vi kommer en </a:t>
            </a:r>
            <a:r>
              <a:rPr lang="no-NO">
                <a:solidFill>
                  <a:schemeClr val="accent6"/>
                </a:solidFill>
              </a:rPr>
              <a:t>magisk u40-kategori</a:t>
            </a:r>
            <a:endParaRPr>
              <a:solidFill>
                <a:schemeClr val="accent6"/>
              </a:solidFill>
            </a:endParaRPr>
          </a:p>
        </p:txBody>
      </p:sp>
      <p:sp>
        <p:nvSpPr>
          <p:cNvPr id="1071" name="Google Shape;1071;p13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36</a:t>
            </a:fld>
            <a:endParaRPr/>
          </a:p>
        </p:txBody>
      </p:sp>
      <p:pic>
        <p:nvPicPr>
          <p:cNvPr id="1072" name="Google Shape;1072;p137"/>
          <p:cNvPicPr preferRelativeResize="0"/>
          <p:nvPr/>
        </p:nvPicPr>
        <p:blipFill>
          <a:blip r:embed="rId3">
            <a:alphaModFix/>
          </a:blip>
          <a:stretch>
            <a:fillRect/>
          </a:stretch>
        </p:blipFill>
        <p:spPr>
          <a:xfrm>
            <a:off x="526387" y="810424"/>
            <a:ext cx="7997623" cy="4240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3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000"/>
              <a:t>Det viktigste vi kan gjøre, er å snakke med flere unge mennesker</a:t>
            </a:r>
            <a:endParaRPr sz="2000"/>
          </a:p>
        </p:txBody>
      </p:sp>
      <p:sp>
        <p:nvSpPr>
          <p:cNvPr id="1079" name="Google Shape;1079;p138"/>
          <p:cNvSpPr txBox="1">
            <a:spLocks noGrp="1"/>
          </p:cNvSpPr>
          <p:nvPr>
            <p:ph type="body" idx="1"/>
          </p:nvPr>
        </p:nvSpPr>
        <p:spPr>
          <a:xfrm>
            <a:off x="410400" y="1012725"/>
            <a:ext cx="2425500" cy="35889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SzPts val="1400"/>
              <a:buChar char="›"/>
            </a:pPr>
            <a:r>
              <a:rPr lang="no-NO" sz="1400"/>
              <a:t>De yngste målgruppene er generelt sett mindre interessert i det vi skriver (blå søyle)</a:t>
            </a:r>
            <a:br>
              <a:rPr lang="no-NO" sz="1400"/>
            </a:br>
            <a:endParaRPr sz="1400"/>
          </a:p>
          <a:p>
            <a:pPr marL="457200" lvl="0" indent="-317500" algn="l" rtl="0">
              <a:spcBef>
                <a:spcPts val="0"/>
              </a:spcBef>
              <a:spcAft>
                <a:spcPts val="0"/>
              </a:spcAft>
              <a:buSzPts val="1400"/>
              <a:buChar char="›"/>
            </a:pPr>
            <a:r>
              <a:rPr lang="no-NO" sz="1400"/>
              <a:t>Men de gangene vi snakker med kilder på deres egen alder, klarer vi å engasjere dem (rosa søyle)</a:t>
            </a:r>
            <a:endParaRPr sz="1400"/>
          </a:p>
        </p:txBody>
      </p:sp>
      <p:sp>
        <p:nvSpPr>
          <p:cNvPr id="1080" name="Google Shape;1080;p13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37</a:t>
            </a:fld>
            <a:endParaRPr/>
          </a:p>
        </p:txBody>
      </p:sp>
      <p:pic>
        <p:nvPicPr>
          <p:cNvPr id="1081" name="Google Shape;1081;p138" title="Alder på kilder vs klikkrate"/>
          <p:cNvPicPr preferRelativeResize="0"/>
          <p:nvPr/>
        </p:nvPicPr>
        <p:blipFill>
          <a:blip r:embed="rId3">
            <a:alphaModFix/>
          </a:blip>
          <a:stretch>
            <a:fillRect/>
          </a:stretch>
        </p:blipFill>
        <p:spPr>
          <a:xfrm>
            <a:off x="2835941" y="1012725"/>
            <a:ext cx="5804060" cy="3588901"/>
          </a:xfrm>
          <a:prstGeom prst="rect">
            <a:avLst/>
          </a:prstGeom>
          <a:noFill/>
          <a:ln>
            <a:noFill/>
          </a:ln>
        </p:spPr>
      </p:pic>
      <p:pic>
        <p:nvPicPr>
          <p:cNvPr id="1082" name="Google Shape;1082;p138"/>
          <p:cNvPicPr preferRelativeResize="0"/>
          <p:nvPr/>
        </p:nvPicPr>
        <p:blipFill>
          <a:blip r:embed="rId4">
            <a:alphaModFix/>
          </a:blip>
          <a:stretch>
            <a:fillRect/>
          </a:stretch>
        </p:blipFill>
        <p:spPr>
          <a:xfrm>
            <a:off x="4041200" y="1604350"/>
            <a:ext cx="763075" cy="1141225"/>
          </a:xfrm>
          <a:prstGeom prst="rect">
            <a:avLst/>
          </a:prstGeom>
          <a:noFill/>
          <a:ln>
            <a:noFill/>
          </a:ln>
        </p:spPr>
      </p:pic>
      <p:pic>
        <p:nvPicPr>
          <p:cNvPr id="1083" name="Google Shape;1083;p138"/>
          <p:cNvPicPr preferRelativeResize="0"/>
          <p:nvPr/>
        </p:nvPicPr>
        <p:blipFill>
          <a:blip r:embed="rId4">
            <a:alphaModFix/>
          </a:blip>
          <a:stretch>
            <a:fillRect/>
          </a:stretch>
        </p:blipFill>
        <p:spPr>
          <a:xfrm>
            <a:off x="6229650" y="1604350"/>
            <a:ext cx="763075" cy="1141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83"/>
                                        </p:tgtEl>
                                      </p:cBhvr>
                                    </p:animEffect>
                                    <p:set>
                                      <p:cBhvr>
                                        <p:cTn id="7" dur="1" fill="hold">
                                          <p:stCondLst>
                                            <p:cond delay="1000"/>
                                          </p:stCondLst>
                                        </p:cTn>
                                        <p:tgtEl>
                                          <p:spTgt spid="108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82"/>
                                        </p:tgtEl>
                                      </p:cBhvr>
                                    </p:animEffect>
                                    <p:set>
                                      <p:cBhvr>
                                        <p:cTn id="10" dur="1" fill="hold">
                                          <p:stCondLst>
                                            <p:cond delay="1000"/>
                                          </p:stCondLst>
                                        </p:cTn>
                                        <p:tgtEl>
                                          <p:spTgt spid="108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2"/>
                                        </p:tgtEl>
                                        <p:attrNameLst>
                                          <p:attrName>style.visibility</p:attrName>
                                        </p:attrNameLst>
                                      </p:cBhvr>
                                      <p:to>
                                        <p:strVal val="visible"/>
                                      </p:to>
                                    </p:set>
                                    <p:animEffect transition="in" filter="fade">
                                      <p:cBhvr>
                                        <p:cTn id="15" dur="1000"/>
                                        <p:tgtEl>
                                          <p:spTgt spid="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9"/>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Det har blitt skrevet flere saker med unge kilder siden i vår</a:t>
            </a:r>
            <a:endParaRPr sz="2200"/>
          </a:p>
        </p:txBody>
      </p:sp>
      <p:sp>
        <p:nvSpPr>
          <p:cNvPr id="1090" name="Google Shape;1090;p13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38</a:t>
            </a:fld>
            <a:endParaRPr/>
          </a:p>
        </p:txBody>
      </p:sp>
      <p:pic>
        <p:nvPicPr>
          <p:cNvPr id="1091" name="Google Shape;1091;p139" title="Diagram"/>
          <p:cNvPicPr preferRelativeResize="0"/>
          <p:nvPr/>
        </p:nvPicPr>
        <p:blipFill>
          <a:blip r:embed="rId3">
            <a:alphaModFix/>
          </a:blip>
          <a:stretch>
            <a:fillRect/>
          </a:stretch>
        </p:blipFill>
        <p:spPr>
          <a:xfrm>
            <a:off x="409575" y="753955"/>
            <a:ext cx="6846663" cy="4232646"/>
          </a:xfrm>
          <a:prstGeom prst="rect">
            <a:avLst/>
          </a:prstGeom>
          <a:noFill/>
          <a:ln>
            <a:noFill/>
          </a:ln>
        </p:spPr>
      </p:pic>
      <p:sp>
        <p:nvSpPr>
          <p:cNvPr id="1092" name="Google Shape;1092;p139"/>
          <p:cNvSpPr txBox="1"/>
          <p:nvPr/>
        </p:nvSpPr>
        <p:spPr>
          <a:xfrm>
            <a:off x="7400850" y="4208100"/>
            <a:ext cx="13785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800" i="1"/>
              <a:t>OBS: Basert på (2 og (3 i tittel, fanger ikke opp alle saker med case, men kan vise en trend</a:t>
            </a:r>
            <a:endParaRPr sz="800" i="1"/>
          </a:p>
        </p:txBody>
      </p:sp>
      <p:pic>
        <p:nvPicPr>
          <p:cNvPr id="1093" name="Google Shape;1093;p139"/>
          <p:cNvPicPr preferRelativeResize="0"/>
          <p:nvPr/>
        </p:nvPicPr>
        <p:blipFill>
          <a:blip r:embed="rId4">
            <a:alphaModFix/>
          </a:blip>
          <a:stretch>
            <a:fillRect/>
          </a:stretch>
        </p:blipFill>
        <p:spPr>
          <a:xfrm>
            <a:off x="6599175" y="805524"/>
            <a:ext cx="1600975" cy="1870925"/>
          </a:xfrm>
          <a:prstGeom prst="rect">
            <a:avLst/>
          </a:prstGeom>
          <a:noFill/>
          <a:ln>
            <a:noFill/>
          </a:ln>
        </p:spPr>
      </p:pic>
      <p:pic>
        <p:nvPicPr>
          <p:cNvPr id="1094" name="Google Shape;1094;p139"/>
          <p:cNvPicPr preferRelativeResize="0"/>
          <p:nvPr/>
        </p:nvPicPr>
        <p:blipFill>
          <a:blip r:embed="rId5">
            <a:alphaModFix/>
          </a:blip>
          <a:stretch>
            <a:fillRect/>
          </a:stretch>
        </p:blipFill>
        <p:spPr>
          <a:xfrm>
            <a:off x="7178375" y="2051050"/>
            <a:ext cx="1600975" cy="20043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40"/>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100"/>
              <a:t>Flere redaksjoner har jobbet målrettet med dette gjennom året, blant annet denne redaksjonen</a:t>
            </a:r>
            <a:endParaRPr sz="2100"/>
          </a:p>
        </p:txBody>
      </p:sp>
      <p:sp>
        <p:nvSpPr>
          <p:cNvPr id="1101" name="Google Shape;1101;p14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39</a:t>
            </a:fld>
            <a:endParaRPr/>
          </a:p>
        </p:txBody>
      </p:sp>
      <p:pic>
        <p:nvPicPr>
          <p:cNvPr id="1102" name="Google Shape;1102;p140" title="Diagram"/>
          <p:cNvPicPr preferRelativeResize="0"/>
          <p:nvPr/>
        </p:nvPicPr>
        <p:blipFill>
          <a:blip r:embed="rId3">
            <a:alphaModFix/>
          </a:blip>
          <a:stretch>
            <a:fillRect/>
          </a:stretch>
        </p:blipFill>
        <p:spPr>
          <a:xfrm>
            <a:off x="1015113" y="754300"/>
            <a:ext cx="7113775" cy="4389200"/>
          </a:xfrm>
          <a:prstGeom prst="rect">
            <a:avLst/>
          </a:prstGeom>
          <a:noFill/>
          <a:ln>
            <a:noFill/>
          </a:ln>
        </p:spPr>
      </p:pic>
      <p:sp>
        <p:nvSpPr>
          <p:cNvPr id="1103" name="Google Shape;1103;p140"/>
          <p:cNvSpPr txBox="1"/>
          <p:nvPr/>
        </p:nvSpPr>
        <p:spPr>
          <a:xfrm>
            <a:off x="1486625" y="4307950"/>
            <a:ext cx="64566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p140"/>
          <p:cNvSpPr txBox="1"/>
          <p:nvPr/>
        </p:nvSpPr>
        <p:spPr>
          <a:xfrm>
            <a:off x="1443225" y="4286250"/>
            <a:ext cx="6402300" cy="260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p140"/>
          <p:cNvSpPr txBox="1"/>
          <p:nvPr/>
        </p:nvSpPr>
        <p:spPr>
          <a:xfrm>
            <a:off x="2959550" y="1972575"/>
            <a:ext cx="717900" cy="27432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5"/>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000"/>
              <a:t>Siden 2016 har </a:t>
            </a:r>
            <a:r>
              <a:rPr lang="no-NO" sz="2000">
                <a:solidFill>
                  <a:schemeClr val="accent6"/>
                </a:solidFill>
              </a:rPr>
              <a:t>avdelingen for Innholdsutvikling</a:t>
            </a:r>
            <a:r>
              <a:rPr lang="no-NO" sz="2000"/>
              <a:t> støttet redaksjonene i å utvikle sitt redaksjonelle innhold</a:t>
            </a:r>
            <a:endParaRPr sz="2000"/>
          </a:p>
        </p:txBody>
      </p:sp>
      <p:sp>
        <p:nvSpPr>
          <p:cNvPr id="675" name="Google Shape;675;p10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a:t>
            </a:fld>
            <a:endParaRPr/>
          </a:p>
        </p:txBody>
      </p:sp>
      <p:pic>
        <p:nvPicPr>
          <p:cNvPr id="676" name="Google Shape;676;p105"/>
          <p:cNvPicPr preferRelativeResize="0"/>
          <p:nvPr/>
        </p:nvPicPr>
        <p:blipFill rotWithShape="1">
          <a:blip r:embed="rId3">
            <a:alphaModFix/>
          </a:blip>
          <a:srcRect l="4769" t="2713" r="50153" b="51761"/>
          <a:stretch/>
        </p:blipFill>
        <p:spPr>
          <a:xfrm>
            <a:off x="6778595" y="830900"/>
            <a:ext cx="1052517" cy="1325403"/>
          </a:xfrm>
          <a:prstGeom prst="rect">
            <a:avLst/>
          </a:prstGeom>
          <a:noFill/>
          <a:ln>
            <a:noFill/>
          </a:ln>
        </p:spPr>
      </p:pic>
      <p:pic>
        <p:nvPicPr>
          <p:cNvPr id="677" name="Google Shape;677;p105"/>
          <p:cNvPicPr preferRelativeResize="0"/>
          <p:nvPr/>
        </p:nvPicPr>
        <p:blipFill rotWithShape="1">
          <a:blip r:embed="rId4">
            <a:alphaModFix/>
          </a:blip>
          <a:srcRect l="53588" t="4594" r="2323" b="10161"/>
          <a:stretch/>
        </p:blipFill>
        <p:spPr>
          <a:xfrm>
            <a:off x="5711986" y="830913"/>
            <a:ext cx="1052516" cy="1325404"/>
          </a:xfrm>
          <a:prstGeom prst="rect">
            <a:avLst/>
          </a:prstGeom>
          <a:noFill/>
          <a:ln>
            <a:noFill/>
          </a:ln>
        </p:spPr>
      </p:pic>
      <p:pic>
        <p:nvPicPr>
          <p:cNvPr id="678" name="Google Shape;678;p105"/>
          <p:cNvPicPr preferRelativeResize="0"/>
          <p:nvPr/>
        </p:nvPicPr>
        <p:blipFill rotWithShape="1">
          <a:blip r:embed="rId4">
            <a:alphaModFix/>
          </a:blip>
          <a:srcRect l="4464" t="4660" r="49796" b="6898"/>
          <a:stretch/>
        </p:blipFill>
        <p:spPr>
          <a:xfrm>
            <a:off x="4645377" y="830913"/>
            <a:ext cx="1052516" cy="1325404"/>
          </a:xfrm>
          <a:prstGeom prst="rect">
            <a:avLst/>
          </a:prstGeom>
          <a:noFill/>
          <a:ln>
            <a:noFill/>
          </a:ln>
        </p:spPr>
      </p:pic>
      <p:pic>
        <p:nvPicPr>
          <p:cNvPr id="679" name="Google Shape;679;p105"/>
          <p:cNvPicPr preferRelativeResize="0"/>
          <p:nvPr/>
        </p:nvPicPr>
        <p:blipFill rotWithShape="1">
          <a:blip r:embed="rId3">
            <a:alphaModFix/>
          </a:blip>
          <a:srcRect l="53746" t="4505" r="4020" b="53025"/>
          <a:stretch/>
        </p:blipFill>
        <p:spPr>
          <a:xfrm>
            <a:off x="5711971" y="2155064"/>
            <a:ext cx="1052517" cy="1319785"/>
          </a:xfrm>
          <a:prstGeom prst="rect">
            <a:avLst/>
          </a:prstGeom>
          <a:noFill/>
          <a:ln>
            <a:noFill/>
          </a:ln>
        </p:spPr>
      </p:pic>
      <p:pic>
        <p:nvPicPr>
          <p:cNvPr id="680" name="Google Shape;680;p105"/>
          <p:cNvPicPr preferRelativeResize="0"/>
          <p:nvPr/>
        </p:nvPicPr>
        <p:blipFill rotWithShape="1">
          <a:blip r:embed="rId5">
            <a:alphaModFix/>
          </a:blip>
          <a:srcRect l="9021" t="6797" r="20386" b="14887"/>
          <a:stretch/>
        </p:blipFill>
        <p:spPr>
          <a:xfrm>
            <a:off x="5697883" y="3468972"/>
            <a:ext cx="1052516" cy="1323655"/>
          </a:xfrm>
          <a:prstGeom prst="rect">
            <a:avLst/>
          </a:prstGeom>
          <a:noFill/>
          <a:ln>
            <a:noFill/>
          </a:ln>
        </p:spPr>
      </p:pic>
      <p:pic>
        <p:nvPicPr>
          <p:cNvPr id="681" name="Google Shape;681;p105"/>
          <p:cNvPicPr preferRelativeResize="0"/>
          <p:nvPr/>
        </p:nvPicPr>
        <p:blipFill>
          <a:blip r:embed="rId6">
            <a:alphaModFix/>
          </a:blip>
          <a:stretch>
            <a:fillRect/>
          </a:stretch>
        </p:blipFill>
        <p:spPr>
          <a:xfrm>
            <a:off x="4645375" y="3482072"/>
            <a:ext cx="1052516" cy="1313068"/>
          </a:xfrm>
          <a:prstGeom prst="rect">
            <a:avLst/>
          </a:prstGeom>
          <a:noFill/>
          <a:ln>
            <a:noFill/>
          </a:ln>
        </p:spPr>
      </p:pic>
      <p:pic>
        <p:nvPicPr>
          <p:cNvPr id="682" name="Google Shape;682;p105"/>
          <p:cNvPicPr preferRelativeResize="0"/>
          <p:nvPr/>
        </p:nvPicPr>
        <p:blipFill rotWithShape="1">
          <a:blip r:embed="rId7">
            <a:alphaModFix/>
          </a:blip>
          <a:srcRect l="28079" t="876" r="53116" b="53935"/>
          <a:stretch/>
        </p:blipFill>
        <p:spPr>
          <a:xfrm>
            <a:off x="7845188" y="830924"/>
            <a:ext cx="1052520" cy="1325373"/>
          </a:xfrm>
          <a:prstGeom prst="rect">
            <a:avLst/>
          </a:prstGeom>
          <a:noFill/>
          <a:ln>
            <a:noFill/>
          </a:ln>
        </p:spPr>
      </p:pic>
      <p:pic>
        <p:nvPicPr>
          <p:cNvPr id="683" name="Google Shape;683;p105"/>
          <p:cNvPicPr preferRelativeResize="0"/>
          <p:nvPr/>
        </p:nvPicPr>
        <p:blipFill rotWithShape="1">
          <a:blip r:embed="rId8">
            <a:alphaModFix/>
          </a:blip>
          <a:srcRect t="3639" r="1864" b="23717"/>
          <a:stretch/>
        </p:blipFill>
        <p:spPr>
          <a:xfrm>
            <a:off x="7845191" y="2157350"/>
            <a:ext cx="1052520" cy="1323666"/>
          </a:xfrm>
          <a:prstGeom prst="rect">
            <a:avLst/>
          </a:prstGeom>
          <a:noFill/>
          <a:ln>
            <a:noFill/>
          </a:ln>
        </p:spPr>
      </p:pic>
      <p:pic>
        <p:nvPicPr>
          <p:cNvPr id="684" name="Google Shape;684;p105"/>
          <p:cNvPicPr preferRelativeResize="0"/>
          <p:nvPr/>
        </p:nvPicPr>
        <p:blipFill rotWithShape="1">
          <a:blip r:embed="rId9">
            <a:alphaModFix/>
          </a:blip>
          <a:srcRect r="9288" b="18032"/>
          <a:stretch/>
        </p:blipFill>
        <p:spPr>
          <a:xfrm>
            <a:off x="4645374" y="2156318"/>
            <a:ext cx="1052519" cy="1317248"/>
          </a:xfrm>
          <a:prstGeom prst="rect">
            <a:avLst/>
          </a:prstGeom>
          <a:noFill/>
          <a:ln>
            <a:noFill/>
          </a:ln>
        </p:spPr>
      </p:pic>
      <p:sp>
        <p:nvSpPr>
          <p:cNvPr id="685" name="Google Shape;685;p105"/>
          <p:cNvSpPr txBox="1">
            <a:spLocks noGrp="1"/>
          </p:cNvSpPr>
          <p:nvPr>
            <p:ph type="body" idx="1"/>
          </p:nvPr>
        </p:nvSpPr>
        <p:spPr>
          <a:xfrm>
            <a:off x="409575" y="830900"/>
            <a:ext cx="4137000" cy="147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sz="1200" b="1"/>
              <a:t>Innholdsutvikling er:</a:t>
            </a:r>
            <a:endParaRPr sz="1200" b="1"/>
          </a:p>
          <a:p>
            <a:pPr marL="457200" lvl="0" indent="-304800" algn="l" rtl="0">
              <a:spcBef>
                <a:spcPts val="600"/>
              </a:spcBef>
              <a:spcAft>
                <a:spcPts val="0"/>
              </a:spcAft>
              <a:buSzPts val="1200"/>
              <a:buChar char="›"/>
            </a:pPr>
            <a:r>
              <a:rPr lang="no-NO" sz="1200"/>
              <a:t>11 personer, 10 med lokaljournalistisk bakgrunn. </a:t>
            </a:r>
            <a:endParaRPr sz="1200"/>
          </a:p>
          <a:p>
            <a:pPr marL="457200" lvl="0" indent="-304800" algn="l" rtl="0">
              <a:spcBef>
                <a:spcPts val="0"/>
              </a:spcBef>
              <a:spcAft>
                <a:spcPts val="0"/>
              </a:spcAft>
              <a:buSzPts val="1200"/>
              <a:buChar char="›"/>
            </a:pPr>
            <a:r>
              <a:rPr lang="no-NO" sz="1200"/>
              <a:t>Rådgivere og sparringspartnere. </a:t>
            </a:r>
            <a:endParaRPr sz="1200"/>
          </a:p>
          <a:p>
            <a:pPr marL="457200" lvl="0" indent="-304800" algn="l" rtl="0">
              <a:spcBef>
                <a:spcPts val="0"/>
              </a:spcBef>
              <a:spcAft>
                <a:spcPts val="0"/>
              </a:spcAft>
              <a:buSzPts val="1200"/>
              <a:buChar char="›"/>
            </a:pPr>
            <a:r>
              <a:rPr lang="no-NO" sz="1200"/>
              <a:t>Datadrevne, faktabaserte og analysesterke.</a:t>
            </a:r>
            <a:endParaRPr sz="1200"/>
          </a:p>
          <a:p>
            <a:pPr marL="457200" lvl="0" indent="-304800" algn="l" rtl="0">
              <a:spcBef>
                <a:spcPts val="0"/>
              </a:spcBef>
              <a:spcAft>
                <a:spcPts val="0"/>
              </a:spcAft>
              <a:buSzPts val="1200"/>
              <a:buChar char="›"/>
            </a:pPr>
            <a:r>
              <a:rPr lang="no-NO" sz="1200"/>
              <a:t>Avisenes hovedkontaktperson</a:t>
            </a:r>
            <a:endParaRPr sz="1200"/>
          </a:p>
        </p:txBody>
      </p:sp>
      <p:sp>
        <p:nvSpPr>
          <p:cNvPr id="686" name="Google Shape;686;p105"/>
          <p:cNvSpPr txBox="1">
            <a:spLocks noGrp="1"/>
          </p:cNvSpPr>
          <p:nvPr>
            <p:ph type="body" idx="4294967295"/>
          </p:nvPr>
        </p:nvSpPr>
        <p:spPr>
          <a:xfrm>
            <a:off x="409575" y="2233988"/>
            <a:ext cx="4038600" cy="135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sz="1200" b="1"/>
              <a:t>Innholdsutvikling er ikke:</a:t>
            </a:r>
            <a:endParaRPr sz="1200" b="1"/>
          </a:p>
          <a:p>
            <a:pPr marL="457200" lvl="0" indent="-304800" algn="l" rtl="0">
              <a:spcBef>
                <a:spcPts val="600"/>
              </a:spcBef>
              <a:spcAft>
                <a:spcPts val="0"/>
              </a:spcAft>
              <a:buSzPts val="1200"/>
              <a:buChar char="›"/>
            </a:pPr>
            <a:r>
              <a:rPr lang="no-NO" sz="1200"/>
              <a:t>Beslutningstakere</a:t>
            </a:r>
            <a:endParaRPr sz="1200"/>
          </a:p>
          <a:p>
            <a:pPr marL="457200" lvl="0" indent="-304800" algn="l" rtl="0">
              <a:spcBef>
                <a:spcPts val="0"/>
              </a:spcBef>
              <a:spcAft>
                <a:spcPts val="0"/>
              </a:spcAft>
              <a:buSzPts val="1200"/>
              <a:buChar char="›"/>
            </a:pPr>
            <a:r>
              <a:rPr lang="no-NO" sz="1200"/>
              <a:t>En produserende del av redaksjonen i det daglige</a:t>
            </a:r>
            <a:endParaRPr sz="1200"/>
          </a:p>
        </p:txBody>
      </p:sp>
      <p:sp>
        <p:nvSpPr>
          <p:cNvPr id="687" name="Google Shape;687;p105"/>
          <p:cNvSpPr txBox="1">
            <a:spLocks noGrp="1"/>
          </p:cNvSpPr>
          <p:nvPr>
            <p:ph type="body" idx="1"/>
          </p:nvPr>
        </p:nvSpPr>
        <p:spPr>
          <a:xfrm>
            <a:off x="409575" y="3508725"/>
            <a:ext cx="4038600" cy="935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sz="1200" b="1">
                <a:solidFill>
                  <a:srgbClr val="000000"/>
                </a:solidFill>
              </a:rPr>
              <a:t>To v</a:t>
            </a:r>
            <a:r>
              <a:rPr lang="no-NO" sz="1200" b="1"/>
              <a:t>iktige mål </a:t>
            </a:r>
            <a:endParaRPr sz="1200" b="1"/>
          </a:p>
          <a:p>
            <a:pPr marL="457200" lvl="0" indent="-304800" algn="l" rtl="0">
              <a:spcBef>
                <a:spcPts val="600"/>
              </a:spcBef>
              <a:spcAft>
                <a:spcPts val="0"/>
              </a:spcAft>
              <a:buSzPts val="1200"/>
              <a:buChar char="★"/>
            </a:pPr>
            <a:r>
              <a:rPr lang="no-NO" sz="1200"/>
              <a:t>Øke antall abonnenter </a:t>
            </a:r>
            <a:endParaRPr sz="1200"/>
          </a:p>
          <a:p>
            <a:pPr marL="457200" lvl="0" indent="-292100" algn="l" rtl="0">
              <a:spcBef>
                <a:spcPts val="0"/>
              </a:spcBef>
              <a:spcAft>
                <a:spcPts val="0"/>
              </a:spcAft>
              <a:buSzPts val="1000"/>
              <a:buChar char="★"/>
            </a:pPr>
            <a:r>
              <a:rPr lang="no-NO" sz="1200"/>
              <a:t>Få abonnentene til å lese mest mulig slik at de forblir kunder</a:t>
            </a:r>
            <a:r>
              <a:rPr lang="no-NO" sz="1000"/>
              <a:t> </a:t>
            </a:r>
            <a:endParaRPr sz="1000"/>
          </a:p>
          <a:p>
            <a:pPr marL="457200" lvl="0" indent="0" algn="l" rtl="0">
              <a:spcBef>
                <a:spcPts val="600"/>
              </a:spcBef>
              <a:spcAft>
                <a:spcPts val="0"/>
              </a:spcAft>
              <a:buNone/>
            </a:pPr>
            <a:endParaRPr sz="1000"/>
          </a:p>
          <a:p>
            <a:pPr marL="0" lvl="0" indent="0" algn="l" rtl="0">
              <a:lnSpc>
                <a:spcPct val="115000"/>
              </a:lnSpc>
              <a:spcBef>
                <a:spcPts val="600"/>
              </a:spcBef>
              <a:spcAft>
                <a:spcPts val="0"/>
              </a:spcAft>
              <a:buClr>
                <a:schemeClr val="dk1"/>
              </a:buClr>
              <a:buSzPts val="1100"/>
              <a:buFont typeface="Arial"/>
              <a:buNone/>
            </a:pPr>
            <a:endParaRPr sz="1000"/>
          </a:p>
          <a:p>
            <a:pPr marL="0" lvl="0" indent="0" algn="l" rtl="0">
              <a:spcBef>
                <a:spcPts val="600"/>
              </a:spcBef>
              <a:spcAft>
                <a:spcPts val="0"/>
              </a:spcAft>
              <a:buNone/>
            </a:pPr>
            <a:endParaRPr sz="1000"/>
          </a:p>
        </p:txBody>
      </p:sp>
      <p:pic>
        <p:nvPicPr>
          <p:cNvPr id="688" name="Google Shape;688;p105"/>
          <p:cNvPicPr preferRelativeResize="0"/>
          <p:nvPr/>
        </p:nvPicPr>
        <p:blipFill rotWithShape="1">
          <a:blip r:embed="rId10">
            <a:alphaModFix/>
          </a:blip>
          <a:srcRect l="8895" t="5709" r="3292" b="20907"/>
          <a:stretch/>
        </p:blipFill>
        <p:spPr>
          <a:xfrm>
            <a:off x="6778600" y="3488475"/>
            <a:ext cx="1052500" cy="1319777"/>
          </a:xfrm>
          <a:prstGeom prst="rect">
            <a:avLst/>
          </a:prstGeom>
          <a:noFill/>
          <a:ln>
            <a:noFill/>
          </a:ln>
        </p:spPr>
      </p:pic>
      <p:pic>
        <p:nvPicPr>
          <p:cNvPr id="689" name="Google Shape;689;p105"/>
          <p:cNvPicPr preferRelativeResize="0"/>
          <p:nvPr/>
        </p:nvPicPr>
        <p:blipFill rotWithShape="1">
          <a:blip r:embed="rId11">
            <a:alphaModFix/>
          </a:blip>
          <a:srcRect l="9923" r="9923"/>
          <a:stretch/>
        </p:blipFill>
        <p:spPr>
          <a:xfrm>
            <a:off x="6764475" y="2162647"/>
            <a:ext cx="1052515" cy="131306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41"/>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I januar hadde de nesten stått stille på utviklingen av abonnenter under 40 år det siste året</a:t>
            </a:r>
            <a:endParaRPr/>
          </a:p>
        </p:txBody>
      </p:sp>
      <p:sp>
        <p:nvSpPr>
          <p:cNvPr id="1112" name="Google Shape;1112;p141"/>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113" name="Google Shape;1113;p141"/>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40</a:t>
            </a:fld>
            <a:endParaRPr/>
          </a:p>
        </p:txBody>
      </p:sp>
      <p:pic>
        <p:nvPicPr>
          <p:cNvPr id="1114" name="Google Shape;1114;p141"/>
          <p:cNvPicPr preferRelativeResize="0"/>
          <p:nvPr/>
        </p:nvPicPr>
        <p:blipFill>
          <a:blip r:embed="rId3">
            <a:alphaModFix/>
          </a:blip>
          <a:stretch>
            <a:fillRect/>
          </a:stretch>
        </p:blipFill>
        <p:spPr>
          <a:xfrm>
            <a:off x="254300" y="848127"/>
            <a:ext cx="8540149" cy="3769799"/>
          </a:xfrm>
          <a:prstGeom prst="rect">
            <a:avLst/>
          </a:prstGeom>
          <a:noFill/>
          <a:ln>
            <a:noFill/>
          </a:ln>
        </p:spPr>
      </p:pic>
      <p:sp>
        <p:nvSpPr>
          <p:cNvPr id="1115" name="Google Shape;1115;p141"/>
          <p:cNvSpPr txBox="1"/>
          <p:nvPr/>
        </p:nvSpPr>
        <p:spPr>
          <a:xfrm>
            <a:off x="1729975" y="1550550"/>
            <a:ext cx="1646700" cy="2747400"/>
          </a:xfrm>
          <a:prstGeom prst="rect">
            <a:avLst/>
          </a:prstGeom>
          <a:noFill/>
          <a:ln w="9525" cap="flat" cmpd="sng">
            <a:solidFill>
              <a:srgbClr val="EB008B"/>
            </a:solidFill>
            <a:prstDash val="lg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42"/>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Nå ser bildet ganske annerledes ut: 30-39 er et av alderssegmentene avisa vokser mest i</a:t>
            </a:r>
            <a:endParaRPr/>
          </a:p>
        </p:txBody>
      </p:sp>
      <p:sp>
        <p:nvSpPr>
          <p:cNvPr id="1122" name="Google Shape;1122;p142"/>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123" name="Google Shape;1123;p142"/>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41</a:t>
            </a:fld>
            <a:endParaRPr/>
          </a:p>
        </p:txBody>
      </p:sp>
      <p:pic>
        <p:nvPicPr>
          <p:cNvPr id="1124" name="Google Shape;1124;p142"/>
          <p:cNvPicPr preferRelativeResize="0"/>
          <p:nvPr/>
        </p:nvPicPr>
        <p:blipFill>
          <a:blip r:embed="rId3">
            <a:alphaModFix/>
          </a:blip>
          <a:stretch>
            <a:fillRect/>
          </a:stretch>
        </p:blipFill>
        <p:spPr>
          <a:xfrm>
            <a:off x="243586" y="1012725"/>
            <a:ext cx="8731963" cy="3588900"/>
          </a:xfrm>
          <a:prstGeom prst="rect">
            <a:avLst/>
          </a:prstGeom>
          <a:noFill/>
          <a:ln>
            <a:noFill/>
          </a:ln>
        </p:spPr>
      </p:pic>
      <p:sp>
        <p:nvSpPr>
          <p:cNvPr id="1125" name="Google Shape;1125;p142"/>
          <p:cNvSpPr txBox="1"/>
          <p:nvPr/>
        </p:nvSpPr>
        <p:spPr>
          <a:xfrm>
            <a:off x="1535775" y="875250"/>
            <a:ext cx="1729800" cy="3913200"/>
          </a:xfrm>
          <a:prstGeom prst="rect">
            <a:avLst/>
          </a:prstGeom>
          <a:noFill/>
          <a:ln w="9525" cap="flat" cmpd="sng">
            <a:solidFill>
              <a:srgbClr val="EB008B"/>
            </a:solidFill>
            <a:prstDash val="lg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43"/>
          <p:cNvSpPr txBox="1">
            <a:spLocks noGrp="1"/>
          </p:cNvSpPr>
          <p:nvPr>
            <p:ph type="title"/>
          </p:nvPr>
        </p:nvSpPr>
        <p:spPr>
          <a:xfrm>
            <a:off x="418111" y="154980"/>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Nå utgjør abonnenter under 40 år en stadig større andel av digitalabonnentene våre</a:t>
            </a:r>
            <a:endParaRPr/>
          </a:p>
        </p:txBody>
      </p:sp>
      <p:sp>
        <p:nvSpPr>
          <p:cNvPr id="1132" name="Google Shape;1132;p14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42</a:t>
            </a:fld>
            <a:endParaRPr/>
          </a:p>
        </p:txBody>
      </p:sp>
      <p:pic>
        <p:nvPicPr>
          <p:cNvPr id="1133" name="Google Shape;1133;p143" title="Diagram"/>
          <p:cNvPicPr preferRelativeResize="0"/>
          <p:nvPr/>
        </p:nvPicPr>
        <p:blipFill rotWithShape="1">
          <a:blip r:embed="rId3">
            <a:alphaModFix/>
          </a:blip>
          <a:srcRect t="8966"/>
          <a:stretch/>
        </p:blipFill>
        <p:spPr>
          <a:xfrm>
            <a:off x="477775" y="757675"/>
            <a:ext cx="8110275" cy="4150101"/>
          </a:xfrm>
          <a:prstGeom prst="rect">
            <a:avLst/>
          </a:prstGeom>
          <a:noFill/>
          <a:ln>
            <a:noFill/>
          </a:ln>
        </p:spPr>
      </p:pic>
      <p:sp>
        <p:nvSpPr>
          <p:cNvPr id="1134" name="Google Shape;1134;p143"/>
          <p:cNvSpPr txBox="1"/>
          <p:nvPr/>
        </p:nvSpPr>
        <p:spPr>
          <a:xfrm>
            <a:off x="1964450" y="1307852"/>
            <a:ext cx="1479300" cy="367500"/>
          </a:xfrm>
          <a:prstGeom prst="rect">
            <a:avLst/>
          </a:prstGeom>
          <a:noFill/>
          <a:ln w="19050" cap="flat" cmpd="sng">
            <a:solidFill>
              <a:srgbClr val="EC008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no-NO" sz="1200"/>
              <a:t>Koronaeffekten</a:t>
            </a:r>
            <a:endParaRPr sz="1200"/>
          </a:p>
        </p:txBody>
      </p:sp>
      <p:cxnSp>
        <p:nvCxnSpPr>
          <p:cNvPr id="1135" name="Google Shape;1135;p143"/>
          <p:cNvCxnSpPr>
            <a:stCxn id="1134" idx="2"/>
          </p:cNvCxnSpPr>
          <p:nvPr/>
        </p:nvCxnSpPr>
        <p:spPr>
          <a:xfrm>
            <a:off x="2704100" y="1675352"/>
            <a:ext cx="254100" cy="277800"/>
          </a:xfrm>
          <a:prstGeom prst="straightConnector1">
            <a:avLst/>
          </a:prstGeom>
          <a:noFill/>
          <a:ln w="19050" cap="flat" cmpd="sng">
            <a:solidFill>
              <a:srgbClr val="EC008C"/>
            </a:solidFill>
            <a:prstDash val="solid"/>
            <a:round/>
            <a:headEnd type="none" w="med" len="med"/>
            <a:tailEnd type="triangle" w="med" len="med"/>
          </a:ln>
        </p:spPr>
      </p:cxnSp>
      <p:sp>
        <p:nvSpPr>
          <p:cNvPr id="1136" name="Google Shape;1136;p143"/>
          <p:cNvSpPr txBox="1"/>
          <p:nvPr/>
        </p:nvSpPr>
        <p:spPr>
          <a:xfrm>
            <a:off x="3909725" y="757676"/>
            <a:ext cx="1479300" cy="852600"/>
          </a:xfrm>
          <a:prstGeom prst="rect">
            <a:avLst/>
          </a:prstGeom>
          <a:noFill/>
          <a:ln w="19050" cap="flat" cmpd="sng">
            <a:solidFill>
              <a:srgbClr val="EC008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no-NO" sz="1200"/>
              <a:t>Første felles introduksjon av anbefalinger for unge lesere </a:t>
            </a:r>
            <a:endParaRPr sz="1200"/>
          </a:p>
        </p:txBody>
      </p:sp>
      <p:cxnSp>
        <p:nvCxnSpPr>
          <p:cNvPr id="1137" name="Google Shape;1137;p143"/>
          <p:cNvCxnSpPr>
            <a:stCxn id="1136" idx="2"/>
          </p:cNvCxnSpPr>
          <p:nvPr/>
        </p:nvCxnSpPr>
        <p:spPr>
          <a:xfrm>
            <a:off x="4649375" y="1610276"/>
            <a:ext cx="692100" cy="488700"/>
          </a:xfrm>
          <a:prstGeom prst="straightConnector1">
            <a:avLst/>
          </a:prstGeom>
          <a:noFill/>
          <a:ln w="19050" cap="flat" cmpd="sng">
            <a:solidFill>
              <a:srgbClr val="EC008C"/>
            </a:solidFill>
            <a:prstDash val="solid"/>
            <a:round/>
            <a:headEnd type="none" w="med" len="med"/>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4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Med 8% dekningsgrad i aldersgruppa 30-39 år er det fortsatt et stort potensial</a:t>
            </a:r>
            <a:endParaRPr sz="2200"/>
          </a:p>
        </p:txBody>
      </p:sp>
      <p:sp>
        <p:nvSpPr>
          <p:cNvPr id="1144" name="Google Shape;1144;p144"/>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145" name="Google Shape;1145;p14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43</a:t>
            </a:fld>
            <a:endParaRPr/>
          </a:p>
        </p:txBody>
      </p:sp>
      <p:pic>
        <p:nvPicPr>
          <p:cNvPr id="1146" name="Google Shape;1146;p144"/>
          <p:cNvPicPr preferRelativeResize="0"/>
          <p:nvPr/>
        </p:nvPicPr>
        <p:blipFill>
          <a:blip r:embed="rId3">
            <a:alphaModFix/>
          </a:blip>
          <a:stretch>
            <a:fillRect/>
          </a:stretch>
        </p:blipFill>
        <p:spPr>
          <a:xfrm>
            <a:off x="332600" y="832426"/>
            <a:ext cx="8383527" cy="4154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45"/>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Oppsummert: </a:t>
            </a:r>
            <a:endParaRPr/>
          </a:p>
        </p:txBody>
      </p:sp>
      <p:sp>
        <p:nvSpPr>
          <p:cNvPr id="1153" name="Google Shape;1153;p145"/>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AutoNum type="arabicPeriod"/>
            </a:pPr>
            <a:r>
              <a:rPr lang="no-NO"/>
              <a:t>Det viktigste frafallstiltaket er å sørge for at abonnentene finner minst en sak de vil lese hver dag</a:t>
            </a:r>
            <a:endParaRPr/>
          </a:p>
          <a:p>
            <a:pPr marL="457200" lvl="0" indent="-342900" algn="l" rtl="0">
              <a:spcBef>
                <a:spcPts val="0"/>
              </a:spcBef>
              <a:spcAft>
                <a:spcPts val="0"/>
              </a:spcAft>
              <a:buSzPts val="1800"/>
              <a:buAutoNum type="arabicPeriod"/>
            </a:pPr>
            <a:r>
              <a:rPr lang="no-NO"/>
              <a:t>Leserne er forskjellige, så det krever et bredt spekter av gode saker hver dag</a:t>
            </a:r>
            <a:endParaRPr/>
          </a:p>
          <a:p>
            <a:pPr marL="457200" lvl="0" indent="-342900" algn="l" rtl="0">
              <a:spcBef>
                <a:spcPts val="0"/>
              </a:spcBef>
              <a:spcAft>
                <a:spcPts val="0"/>
              </a:spcAft>
              <a:buSzPts val="1800"/>
              <a:buAutoNum type="arabicPeriod"/>
            </a:pPr>
            <a:r>
              <a:rPr lang="no-NO"/>
              <a:t>Identifiser og dekk de viktigste møteplassene i deres område systematisk</a:t>
            </a:r>
            <a:endParaRPr/>
          </a:p>
          <a:p>
            <a:pPr marL="457200" lvl="0" indent="-342900" algn="l" rtl="0">
              <a:spcBef>
                <a:spcPts val="0"/>
              </a:spcBef>
              <a:spcAft>
                <a:spcPts val="0"/>
              </a:spcAft>
              <a:buSzPts val="1800"/>
              <a:buAutoNum type="arabicPeriod"/>
            </a:pPr>
            <a:r>
              <a:rPr lang="no-NO"/>
              <a:t>Sørg for å tilby de beste sakene på de tidspunktene når leserne faktisk er der</a:t>
            </a:r>
            <a:endParaRPr/>
          </a:p>
          <a:p>
            <a:pPr marL="457200" lvl="0" indent="-342900" algn="l" rtl="0">
              <a:spcBef>
                <a:spcPts val="0"/>
              </a:spcBef>
              <a:spcAft>
                <a:spcPts val="0"/>
              </a:spcAft>
              <a:buSzPts val="1800"/>
              <a:buAutoNum type="arabicPeriod"/>
            </a:pPr>
            <a:r>
              <a:rPr lang="no-NO"/>
              <a:t>Snakk med de unge om det de er opptatte av</a:t>
            </a:r>
            <a:endParaRPr/>
          </a:p>
        </p:txBody>
      </p:sp>
      <p:sp>
        <p:nvSpPr>
          <p:cNvPr id="1154" name="Google Shape;1154;p14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46"/>
          <p:cNvSpPr txBox="1">
            <a:spLocks noGrp="1"/>
          </p:cNvSpPr>
          <p:nvPr>
            <p:ph type="body" idx="1"/>
          </p:nvPr>
        </p:nvSpPr>
        <p:spPr>
          <a:xfrm>
            <a:off x="613083" y="4142527"/>
            <a:ext cx="2783929" cy="709514"/>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EC008C"/>
              </a:buClr>
              <a:buFont typeface="Verdana"/>
              <a:buNone/>
            </a:pPr>
            <a:r>
              <a:rPr lang="no-NO" sz="800" b="1" i="0" u="none" strike="noStrike" cap="none">
                <a:solidFill>
                  <a:schemeClr val="lt1"/>
                </a:solidFill>
                <a:latin typeface="Calibri"/>
                <a:ea typeface="Calibri"/>
                <a:cs typeface="Calibri"/>
                <a:sym typeface="Calibri"/>
              </a:rPr>
              <a:t>Amedia AS</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Akersgata </a:t>
            </a:r>
            <a:r>
              <a:rPr lang="no-NO">
                <a:latin typeface="Calibri"/>
                <a:ea typeface="Calibri"/>
                <a:cs typeface="Calibri"/>
                <a:sym typeface="Calibri"/>
              </a:rPr>
              <a:t>34</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Postboks 1168 Sentrum, NO-0107 Oslo</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Telefon +47 22 00 90 00</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www.amedia.no</a:t>
            </a:r>
            <a:endParaRPr sz="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6"/>
          <p:cNvSpPr txBox="1">
            <a:spLocks noGrp="1"/>
          </p:cNvSpPr>
          <p:nvPr>
            <p:ph type="title"/>
          </p:nvPr>
        </p:nvSpPr>
        <p:spPr>
          <a:xfrm>
            <a:off x="410399"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1900"/>
              <a:t>Amedias aviser har vokst med nesten 63.000 abonnenter så langt i år</a:t>
            </a:r>
            <a:endParaRPr sz="1900"/>
          </a:p>
        </p:txBody>
      </p:sp>
      <p:sp>
        <p:nvSpPr>
          <p:cNvPr id="696" name="Google Shape;696;p106"/>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697" name="Google Shape;697;p10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5</a:t>
            </a:fld>
            <a:endParaRPr/>
          </a:p>
        </p:txBody>
      </p:sp>
      <p:pic>
        <p:nvPicPr>
          <p:cNvPr id="698" name="Google Shape;698;p106"/>
          <p:cNvPicPr preferRelativeResize="0"/>
          <p:nvPr/>
        </p:nvPicPr>
        <p:blipFill rotWithShape="1">
          <a:blip r:embed="rId3">
            <a:alphaModFix/>
          </a:blip>
          <a:srcRect t="4825"/>
          <a:stretch/>
        </p:blipFill>
        <p:spPr>
          <a:xfrm>
            <a:off x="210575" y="1012725"/>
            <a:ext cx="8722862" cy="358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7"/>
          <p:cNvSpPr txBox="1">
            <a:spLocks noGrp="1"/>
          </p:cNvSpPr>
          <p:nvPr>
            <p:ph type="title"/>
          </p:nvPr>
        </p:nvSpPr>
        <p:spPr>
          <a:xfrm>
            <a:off x="409574" y="1780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Både de største og de minste redaksjonene har hatt solid abonnementsvekst i 2020</a:t>
            </a:r>
            <a:endParaRPr sz="2200"/>
          </a:p>
        </p:txBody>
      </p:sp>
      <p:sp>
        <p:nvSpPr>
          <p:cNvPr id="705" name="Google Shape;705;p10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6</a:t>
            </a:fld>
            <a:endParaRPr/>
          </a:p>
        </p:txBody>
      </p:sp>
      <p:pic>
        <p:nvPicPr>
          <p:cNvPr id="706" name="Google Shape;706;p107"/>
          <p:cNvPicPr preferRelativeResize="0"/>
          <p:nvPr/>
        </p:nvPicPr>
        <p:blipFill rotWithShape="1">
          <a:blip r:embed="rId3">
            <a:alphaModFix/>
          </a:blip>
          <a:srcRect l="-826"/>
          <a:stretch/>
        </p:blipFill>
        <p:spPr>
          <a:xfrm>
            <a:off x="232575" y="828004"/>
            <a:ext cx="8583602" cy="38100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08"/>
          <p:cNvSpPr txBox="1">
            <a:spLocks noGrp="1"/>
          </p:cNvSpPr>
          <p:nvPr>
            <p:ph type="body" idx="1"/>
          </p:nvPr>
        </p:nvSpPr>
        <p:spPr>
          <a:xfrm>
            <a:off x="410400" y="169625"/>
            <a:ext cx="8229600" cy="4432200"/>
          </a:xfrm>
          <a:prstGeom prst="rect">
            <a:avLst/>
          </a:prstGeom>
          <a:solidFill>
            <a:srgbClr val="FFFFFF"/>
          </a:solidFill>
        </p:spPr>
        <p:txBody>
          <a:bodyPr spcFirstLastPara="1" wrap="square" lIns="91425" tIns="91425" rIns="91425" bIns="91425" anchor="ctr" anchorCtr="0">
            <a:noAutofit/>
          </a:bodyPr>
          <a:lstStyle/>
          <a:p>
            <a:pPr marL="0" lvl="0" indent="0" algn="ctr" rtl="0">
              <a:spcBef>
                <a:spcPts val="600"/>
              </a:spcBef>
              <a:spcAft>
                <a:spcPts val="0"/>
              </a:spcAft>
              <a:buNone/>
            </a:pPr>
            <a:r>
              <a:rPr lang="no-NO" sz="3300" b="1">
                <a:solidFill>
                  <a:srgbClr val="E2007A"/>
                </a:solidFill>
              </a:rPr>
              <a:t>Hva har vært sentralt for å skape veksten?</a:t>
            </a:r>
            <a:endParaRPr sz="3300" b="1">
              <a:solidFill>
                <a:srgbClr val="E2007A"/>
              </a:solidFill>
            </a:endParaRPr>
          </a:p>
          <a:p>
            <a:pPr marL="0" lvl="0" indent="0" algn="ctr" rtl="0">
              <a:spcBef>
                <a:spcPts val="600"/>
              </a:spcBef>
              <a:spcAft>
                <a:spcPts val="0"/>
              </a:spcAft>
              <a:buNone/>
            </a:pPr>
            <a:r>
              <a:rPr lang="no-NO" sz="3300" b="1">
                <a:solidFill>
                  <a:srgbClr val="E2007A"/>
                </a:solidFill>
              </a:rPr>
              <a:t>Hva er vi opptatt av for å opprettholde den gode utviklingen?</a:t>
            </a:r>
            <a:endParaRPr sz="3300" b="1">
              <a:solidFill>
                <a:srgbClr val="E2007A"/>
              </a:solidFill>
            </a:endParaRPr>
          </a:p>
          <a:p>
            <a:pPr marL="0" lvl="0" indent="0" algn="l" rtl="0">
              <a:spcBef>
                <a:spcPts val="600"/>
              </a:spcBef>
              <a:spcAft>
                <a:spcPts val="0"/>
              </a:spcAft>
              <a:buNone/>
            </a:pPr>
            <a:endParaRPr/>
          </a:p>
        </p:txBody>
      </p:sp>
      <p:sp>
        <p:nvSpPr>
          <p:cNvPr id="714" name="Google Shape;714;p10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9"/>
          <p:cNvSpPr txBox="1">
            <a:spLocks noGrp="1"/>
          </p:cNvSpPr>
          <p:nvPr>
            <p:ph type="title"/>
          </p:nvPr>
        </p:nvSpPr>
        <p:spPr>
          <a:xfrm>
            <a:off x="410399" y="190130"/>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Det er ikke nødvendigvis økt salg i seg selv som bidrar til flere abonnenter</a:t>
            </a:r>
            <a:endParaRPr sz="2200"/>
          </a:p>
        </p:txBody>
      </p:sp>
      <p:sp>
        <p:nvSpPr>
          <p:cNvPr id="721" name="Google Shape;721;p109"/>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722" name="Google Shape;722;p10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8</a:t>
            </a:fld>
            <a:endParaRPr/>
          </a:p>
        </p:txBody>
      </p:sp>
      <p:pic>
        <p:nvPicPr>
          <p:cNvPr id="723" name="Google Shape;723;p109"/>
          <p:cNvPicPr preferRelativeResize="0"/>
          <p:nvPr/>
        </p:nvPicPr>
        <p:blipFill>
          <a:blip r:embed="rId3">
            <a:alphaModFix/>
          </a:blip>
          <a:stretch>
            <a:fillRect/>
          </a:stretch>
        </p:blipFill>
        <p:spPr>
          <a:xfrm>
            <a:off x="274793" y="1012725"/>
            <a:ext cx="8500832" cy="35888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10"/>
          <p:cNvSpPr txBox="1">
            <a:spLocks noGrp="1"/>
          </p:cNvSpPr>
          <p:nvPr>
            <p:ph type="title"/>
          </p:nvPr>
        </p:nvSpPr>
        <p:spPr>
          <a:xfrm>
            <a:off x="457200" y="129624"/>
            <a:ext cx="8229600" cy="44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100"/>
              <a:t>Det renner veldig mange ut igjen av bøtta med mindre vi jobber aktivt for å tette den</a:t>
            </a:r>
            <a:endParaRPr sz="1100"/>
          </a:p>
        </p:txBody>
      </p:sp>
      <p:sp>
        <p:nvSpPr>
          <p:cNvPr id="730" name="Google Shape;730;p11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9</a:t>
            </a:fld>
            <a:endParaRPr/>
          </a:p>
        </p:txBody>
      </p:sp>
      <p:pic>
        <p:nvPicPr>
          <p:cNvPr id="731" name="Google Shape;731;p110"/>
          <p:cNvPicPr preferRelativeResize="0"/>
          <p:nvPr/>
        </p:nvPicPr>
        <p:blipFill>
          <a:blip r:embed="rId3">
            <a:alphaModFix/>
          </a:blip>
          <a:stretch>
            <a:fillRect/>
          </a:stretch>
        </p:blipFill>
        <p:spPr>
          <a:xfrm>
            <a:off x="1845925" y="828049"/>
            <a:ext cx="5452145" cy="4158550"/>
          </a:xfrm>
          <a:prstGeom prst="rect">
            <a:avLst/>
          </a:prstGeom>
          <a:noFill/>
          <a:ln>
            <a:noFill/>
          </a:ln>
        </p:spPr>
      </p:pic>
    </p:spTree>
  </p:cSld>
  <p:clrMapOvr>
    <a:masterClrMapping/>
  </p:clrMapOvr>
</p:sld>
</file>

<file path=ppt/theme/theme1.xml><?xml version="1.0" encoding="utf-8"?>
<a:theme xmlns:a="http://schemas.openxmlformats.org/drawingml/2006/main" name="Presentasjon3">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Amedia_normal_aug14_16-9">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sjon3">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sjon3">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asjon3">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1973</Words>
  <Application>Microsoft Macintosh PowerPoint</Application>
  <PresentationFormat>Skjermfremvisning (16:9)</PresentationFormat>
  <Paragraphs>275</Paragraphs>
  <Slides>45</Slides>
  <Notes>45</Notes>
  <HiddenSlides>0</HiddenSlides>
  <MMClips>0</MMClips>
  <ScaleCrop>false</ScaleCrop>
  <HeadingPairs>
    <vt:vector size="6" baseType="variant">
      <vt:variant>
        <vt:lpstr>Brukte skrifter</vt:lpstr>
      </vt:variant>
      <vt:variant>
        <vt:i4>7</vt:i4>
      </vt:variant>
      <vt:variant>
        <vt:lpstr>Tema</vt:lpstr>
      </vt:variant>
      <vt:variant>
        <vt:i4>6</vt:i4>
      </vt:variant>
      <vt:variant>
        <vt:lpstr>Lysbildetitler</vt:lpstr>
      </vt:variant>
      <vt:variant>
        <vt:i4>45</vt:i4>
      </vt:variant>
    </vt:vector>
  </HeadingPairs>
  <TitlesOfParts>
    <vt:vector size="58" baseType="lpstr">
      <vt:lpstr>Open Sans</vt:lpstr>
      <vt:lpstr>Calibri</vt:lpstr>
      <vt:lpstr>Open Sans Light</vt:lpstr>
      <vt:lpstr>Arial</vt:lpstr>
      <vt:lpstr>Verdana</vt:lpstr>
      <vt:lpstr>Helvetica Neue Light</vt:lpstr>
      <vt:lpstr>Open Sans SemiBold</vt:lpstr>
      <vt:lpstr>Presentasjon3</vt:lpstr>
      <vt:lpstr>11_Amedia_normal_aug14_16-9</vt:lpstr>
      <vt:lpstr>Presentasjon3</vt:lpstr>
      <vt:lpstr>Simple Light</vt:lpstr>
      <vt:lpstr>Presentasjon3</vt:lpstr>
      <vt:lpstr>Presentasjon3</vt:lpstr>
      <vt:lpstr>Slik har Amedias redaksjoner sørget for abonnementsvekst i 2020</vt:lpstr>
      <vt:lpstr>PowerPoint-presentasjon</vt:lpstr>
      <vt:lpstr>PowerPoint-presentasjon</vt:lpstr>
      <vt:lpstr>Siden 2016 har avdelingen for Innholdsutvikling støttet redaksjonene i å utvikle sitt redaksjonelle innhold</vt:lpstr>
      <vt:lpstr>Amedias aviser har vokst med nesten 63.000 abonnenter så langt i år</vt:lpstr>
      <vt:lpstr>Både de største og de minste redaksjonene har hatt solid abonnementsvekst i 2020</vt:lpstr>
      <vt:lpstr>PowerPoint-presentasjon</vt:lpstr>
      <vt:lpstr>Det er ikke nødvendigvis økt salg i seg selv som bidrar til flere abonnenter</vt:lpstr>
      <vt:lpstr>Det renner veldig mange ut igjen av bøtta med mindre vi jobber aktivt for å tette den</vt:lpstr>
      <vt:lpstr>Lesing av redaksjonelt innhold er det viktigste vi kan gjøre for å hindre frafall</vt:lpstr>
      <vt:lpstr>2020 har vært en skikkelig leseropptur, også etter korona</vt:lpstr>
      <vt:lpstr>Antall abonnenter øker når vi får flere til å lese hver dag </vt:lpstr>
      <vt:lpstr>Derfor er antall unike plusslesere vårt viktigste måltall</vt:lpstr>
      <vt:lpstr>9 av 10  som oppsøker sin lokalavis finner nå innhold  de synes er interessant hver dag</vt:lpstr>
      <vt:lpstr>Det krever et stort spekter av godt innhold hver dag for å nå alle de ulike leserne</vt:lpstr>
      <vt:lpstr>Mange saker og bred miks = vi treffer mange abo Slik Østlands-Posten gjorde torsdag 27. august</vt:lpstr>
      <vt:lpstr>En skikkelig god dag i Aura Avis krever et bredt spekter av ulike saker</vt:lpstr>
      <vt:lpstr>Noen sikkerstikk: Bolig, krim, helse, arbeidsliv og næringsliv</vt:lpstr>
      <vt:lpstr>Uavhengig av kategori: Snakkisene</vt:lpstr>
      <vt:lpstr>Uavhengig av kategori: Menneskehistoriene</vt:lpstr>
      <vt:lpstr>Uavhengig av kategori: Møteplasser</vt:lpstr>
      <vt:lpstr>PowerPoint-presentasjon</vt:lpstr>
      <vt:lpstr>For å lykkes, må grunnmuren i den redaksjonelle behovspyramiden være solid</vt:lpstr>
      <vt:lpstr>Avgjørende med en turnus som sørger for at man er tilstede når leserne oppsøker dere</vt:lpstr>
      <vt:lpstr>Nøkkelen er å planlegge godt</vt:lpstr>
      <vt:lpstr>Sande Avis med to redaksjonelt ansatte økte lesingen med nærmere 50% fra en uke til en annen</vt:lpstr>
      <vt:lpstr>Produksjonen har tatt seg kraftig opp</vt:lpstr>
      <vt:lpstr>Flere av abonnentene oppsøker Sande Avis oftere</vt:lpstr>
      <vt:lpstr>Hvordan kan små aviser lykkes på nett? 6 konkrete tips fra Magnus</vt:lpstr>
      <vt:lpstr>PowerPoint-presentasjon</vt:lpstr>
      <vt:lpstr>Minuset med at vi har blitt så godt kjent med leserne våre: Vi har blitt eksperter på å gjøre disse gutta fornøyde</vt:lpstr>
      <vt:lpstr>Vi har godt over dobbelt så mange abonnenter over 70 år, som under 40</vt:lpstr>
      <vt:lpstr>For videre vekst: Unge lesere</vt:lpstr>
      <vt:lpstr>PowerPoint-presentasjon</vt:lpstr>
      <vt:lpstr>Hva har abonnentene under 40 likt best de siste tre ukene?</vt:lpstr>
      <vt:lpstr>Så nært vi kommer en magisk u40-kategori</vt:lpstr>
      <vt:lpstr>Det viktigste vi kan gjøre, er å snakke med flere unge mennesker</vt:lpstr>
      <vt:lpstr>Det har blitt skrevet flere saker med unge kilder siden i vår</vt:lpstr>
      <vt:lpstr>Flere redaksjoner har jobbet målrettet med dette gjennom året, blant annet denne redaksjonen</vt:lpstr>
      <vt:lpstr>I januar hadde de nesten stått stille på utviklingen av abonnenter under 40 år det siste året</vt:lpstr>
      <vt:lpstr>Nå ser bildet ganske annerledes ut: 30-39 er et av alderssegmentene avisa vokser mest i</vt:lpstr>
      <vt:lpstr>Nå utgjør abonnenter under 40 år en stadig større andel av digitalabonnentene våre</vt:lpstr>
      <vt:lpstr>Med 8% dekningsgrad i aldersgruppa 30-39 år er det fortsatt et stort potensial</vt:lpstr>
      <vt:lpstr>Oppsummert: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 har Amedias redaksjoner sørget for abonnementsvekst i 2020</dc:title>
  <cp:lastModifiedBy>Lene Østberg</cp:lastModifiedBy>
  <cp:revision>1</cp:revision>
  <dcterms:modified xsi:type="dcterms:W3CDTF">2020-10-20T11:49:16Z</dcterms:modified>
</cp:coreProperties>
</file>