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74"/>
  </p:normalViewPr>
  <p:slideViewPr>
    <p:cSldViewPr snapToGrid="0" snapToObjects="1">
      <p:cViewPr varScale="1">
        <p:scale>
          <a:sx n="94" d="100"/>
          <a:sy n="94" d="100"/>
        </p:scale>
        <p:origin x="15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EB5A0-6B41-6E45-8BFA-C601353B3D23}" type="datetimeFigureOut">
              <a:rPr lang="nn-NO" smtClean="0"/>
              <a:t>23.03.17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1AEE6-D40A-274F-B4F7-C4FD1BB3967B}" type="slidenum">
              <a:rPr lang="nn-NO" smtClean="0"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1AEE6-D40A-274F-B4F7-C4FD1BB3967B}" type="slidenum">
              <a:rPr lang="nn-NO" smtClean="0"/>
              <a:t>5</a:t>
            </a:fld>
            <a:endParaRPr lang="nn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3309-BAFF-904D-878D-19AFD5BC6C12}" type="datetimeFigureOut">
              <a:rPr lang="nn-NO" smtClean="0"/>
              <a:t>23.03.17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C15-0133-3B46-B563-328DDE03CA75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3309-BAFF-904D-878D-19AFD5BC6C12}" type="datetimeFigureOut">
              <a:rPr lang="nn-NO" smtClean="0"/>
              <a:t>23.03.17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C15-0133-3B46-B563-328DDE03CA75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3309-BAFF-904D-878D-19AFD5BC6C12}" type="datetimeFigureOut">
              <a:rPr lang="nn-NO" smtClean="0"/>
              <a:t>23.03.17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C15-0133-3B46-B563-328DDE03CA75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3309-BAFF-904D-878D-19AFD5BC6C12}" type="datetimeFigureOut">
              <a:rPr lang="nn-NO" smtClean="0"/>
              <a:t>23.03.17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C15-0133-3B46-B563-328DDE03CA75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3309-BAFF-904D-878D-19AFD5BC6C12}" type="datetimeFigureOut">
              <a:rPr lang="nn-NO" smtClean="0"/>
              <a:t>23.03.17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C15-0133-3B46-B563-328DDE03CA75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3309-BAFF-904D-878D-19AFD5BC6C12}" type="datetimeFigureOut">
              <a:rPr lang="nn-NO" smtClean="0"/>
              <a:t>23.03.17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C15-0133-3B46-B563-328DDE03CA75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3309-BAFF-904D-878D-19AFD5BC6C12}" type="datetimeFigureOut">
              <a:rPr lang="nn-NO" smtClean="0"/>
              <a:t>23.03.17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C15-0133-3B46-B563-328DDE03CA75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3309-BAFF-904D-878D-19AFD5BC6C12}" type="datetimeFigureOut">
              <a:rPr lang="nn-NO" smtClean="0"/>
              <a:t>23.03.17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C15-0133-3B46-B563-328DDE03CA75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3309-BAFF-904D-878D-19AFD5BC6C12}" type="datetimeFigureOut">
              <a:rPr lang="nn-NO" smtClean="0"/>
              <a:t>23.03.17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C15-0133-3B46-B563-328DDE03CA75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3309-BAFF-904D-878D-19AFD5BC6C12}" type="datetimeFigureOut">
              <a:rPr lang="nn-NO" smtClean="0"/>
              <a:t>23.03.17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C15-0133-3B46-B563-328DDE03CA75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3309-BAFF-904D-878D-19AFD5BC6C12}" type="datetimeFigureOut">
              <a:rPr lang="nn-NO" smtClean="0"/>
              <a:t>23.03.17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C15-0133-3B46-B563-328DDE03CA75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33309-BAFF-904D-878D-19AFD5BC6C12}" type="datetimeFigureOut">
              <a:rPr lang="nn-NO" smtClean="0"/>
              <a:t>23.03.17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54C15-0133-3B46-B563-328DDE03CA75}" type="slidenum">
              <a:rPr lang="nn-NO" smtClean="0"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n-NO" sz="7200" dirty="0" smtClean="0"/>
              <a:t>TOTALKUNDE</a:t>
            </a:r>
            <a:endParaRPr lang="nn-NO" sz="72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 smtClean="0"/>
              <a:t>Anne Berit I. </a:t>
            </a:r>
            <a:r>
              <a:rPr lang="nn-NO" dirty="0" err="1" smtClean="0"/>
              <a:t>Amdal</a:t>
            </a:r>
            <a:endParaRPr lang="nn-NO" dirty="0" smtClean="0"/>
          </a:p>
          <a:p>
            <a:r>
              <a:rPr lang="nn-NO" dirty="0" smtClean="0"/>
              <a:t>STRANDBUEN AS</a:t>
            </a:r>
            <a:endParaRPr lang="nn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Plassholder for innhold 3" descr="Overskifter2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5868" b="-35868"/>
          <a:stretch>
            <a:fillRect/>
          </a:stretch>
        </p:blipFill>
        <p:spPr>
          <a:xfrm>
            <a:off x="457200" y="-494412"/>
            <a:ext cx="8229600" cy="4525963"/>
          </a:xfrm>
        </p:spPr>
      </p:pic>
      <p:sp>
        <p:nvSpPr>
          <p:cNvPr id="5" name="TekstSylinder 4"/>
          <p:cNvSpPr txBox="1"/>
          <p:nvPr/>
        </p:nvSpPr>
        <p:spPr>
          <a:xfrm>
            <a:off x="783476" y="3232630"/>
            <a:ext cx="790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• En kontaktperson gjør en </a:t>
            </a:r>
            <a:r>
              <a:rPr lang="nn-NO" dirty="0" err="1" smtClean="0"/>
              <a:t>enklere</a:t>
            </a:r>
            <a:r>
              <a:rPr lang="nn-NO" dirty="0" smtClean="0"/>
              <a:t> </a:t>
            </a:r>
            <a:r>
              <a:rPr lang="nn-NO" dirty="0" err="1" smtClean="0"/>
              <a:t>hverdag</a:t>
            </a:r>
            <a:r>
              <a:rPr lang="nn-NO" dirty="0" smtClean="0"/>
              <a:t>!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783476" y="3958324"/>
            <a:ext cx="7903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• Vi er den lokale </a:t>
            </a:r>
            <a:r>
              <a:rPr lang="nn-NO" dirty="0" err="1" smtClean="0"/>
              <a:t>mediebedriften</a:t>
            </a:r>
            <a:r>
              <a:rPr lang="nn-NO" dirty="0" smtClean="0"/>
              <a:t> som er </a:t>
            </a:r>
            <a:r>
              <a:rPr lang="nn-NO" dirty="0" err="1" smtClean="0"/>
              <a:t>nærmest</a:t>
            </a:r>
            <a:r>
              <a:rPr lang="nn-NO" dirty="0" smtClean="0"/>
              <a:t> kunden og kjenner lokalmiljøet!</a:t>
            </a:r>
          </a:p>
          <a:p>
            <a:endParaRPr lang="nn-NO" dirty="0" smtClean="0"/>
          </a:p>
          <a:p>
            <a:endParaRPr lang="nn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Plassholder for innhold 3" descr="Overskifter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4228" b="-34228"/>
          <a:stretch>
            <a:fillRect/>
          </a:stretch>
        </p:blipFill>
        <p:spPr>
          <a:xfrm>
            <a:off x="457200" y="-337728"/>
            <a:ext cx="8229600" cy="4296052"/>
          </a:xfrm>
        </p:spPr>
      </p:pic>
      <p:sp>
        <p:nvSpPr>
          <p:cNvPr id="5" name="TekstSylinder 4"/>
          <p:cNvSpPr txBox="1"/>
          <p:nvPr/>
        </p:nvSpPr>
        <p:spPr>
          <a:xfrm>
            <a:off x="783476" y="3232630"/>
            <a:ext cx="790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• </a:t>
            </a:r>
            <a:r>
              <a:rPr lang="nn-NO" dirty="0" err="1" smtClean="0"/>
              <a:t>Trello.com</a:t>
            </a:r>
            <a:endParaRPr lang="nn-NO" dirty="0" smtClean="0"/>
          </a:p>
        </p:txBody>
      </p:sp>
      <p:sp>
        <p:nvSpPr>
          <p:cNvPr id="7" name="TekstSylinder 6"/>
          <p:cNvSpPr txBox="1"/>
          <p:nvPr/>
        </p:nvSpPr>
        <p:spPr>
          <a:xfrm>
            <a:off x="783476" y="3760406"/>
            <a:ext cx="7903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• </a:t>
            </a:r>
            <a:r>
              <a:rPr lang="nn-NO" dirty="0" err="1" smtClean="0"/>
              <a:t>Facebook</a:t>
            </a:r>
            <a:r>
              <a:rPr lang="nn-NO" dirty="0" smtClean="0"/>
              <a:t> / </a:t>
            </a:r>
            <a:r>
              <a:rPr lang="nn-NO" dirty="0" err="1" smtClean="0"/>
              <a:t>Instagram</a:t>
            </a:r>
            <a:endParaRPr lang="nn-NO" dirty="0" smtClean="0"/>
          </a:p>
          <a:p>
            <a:endParaRPr lang="nn-NO" dirty="0" smtClean="0"/>
          </a:p>
          <a:p>
            <a:endParaRPr lang="nn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799972" y="4321169"/>
            <a:ext cx="585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• </a:t>
            </a:r>
            <a:r>
              <a:rPr lang="nn-NO" dirty="0" err="1" smtClean="0"/>
              <a:t>Content</a:t>
            </a:r>
            <a:r>
              <a:rPr lang="nn-NO" dirty="0" smtClean="0"/>
              <a:t> Marketing</a:t>
            </a:r>
            <a:endParaRPr lang="nn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791725" y="4923162"/>
            <a:ext cx="445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• Annen type </a:t>
            </a:r>
            <a:r>
              <a:rPr lang="nn-NO" dirty="0" err="1" smtClean="0"/>
              <a:t>markedsføring</a:t>
            </a:r>
            <a:endParaRPr lang="nn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 dirty="0"/>
          </a:p>
        </p:txBody>
      </p:sp>
      <p:pic>
        <p:nvPicPr>
          <p:cNvPr id="4" name="Plassholder for innhold 3" descr="Skjermbilde 2017-03-22 kl. 15.44.2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352" r="-8352"/>
          <a:stretch>
            <a:fillRect/>
          </a:stretch>
        </p:blipFill>
        <p:spPr>
          <a:xfrm>
            <a:off x="457200" y="866217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Plassholder for innhold 3" descr="Skjermbilde 2017-03-23 kl. 13.26.04.png"/>
          <p:cNvPicPr>
            <a:picLocks noGrp="1" noChangeAspect="1"/>
          </p:cNvPicPr>
          <p:nvPr>
            <p:ph idx="1"/>
          </p:nvPr>
        </p:nvPicPr>
        <p:blipFill>
          <a:blip r:embed="rId3"/>
          <a:srcRect l="-6407" r="-6407"/>
          <a:stretch>
            <a:fillRect/>
          </a:stretch>
        </p:blipFill>
        <p:spPr>
          <a:xfrm>
            <a:off x="457200" y="841521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8" name="Plassholder for innhold 7" descr="Skjermbilde 2017-03-23 kl. 12.51.4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793" r="-5793"/>
          <a:stretch>
            <a:fillRect/>
          </a:stretch>
        </p:blipFill>
        <p:spPr>
          <a:xfrm>
            <a:off x="457200" y="709577"/>
            <a:ext cx="8229600" cy="4525963"/>
          </a:xfrm>
        </p:spPr>
      </p:pic>
      <p:sp>
        <p:nvSpPr>
          <p:cNvPr id="9" name="TekstSylinder 8"/>
          <p:cNvSpPr txBox="1"/>
          <p:nvPr/>
        </p:nvSpPr>
        <p:spPr>
          <a:xfrm>
            <a:off x="915431" y="5450940"/>
            <a:ext cx="561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err="1" smtClean="0"/>
              <a:t>www.strandbuen.no</a:t>
            </a:r>
            <a:endParaRPr lang="nn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innhold 9" descr="IMG_20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 rot="5400000">
            <a:off x="2847" y="906092"/>
            <a:ext cx="9022355" cy="50629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45</Words>
  <Application>Microsoft Macintosh PowerPoint</Application>
  <PresentationFormat>Skjermfremvisning (4:3)</PresentationFormat>
  <Paragraphs>11</Paragraphs>
  <Slides>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TOTALKUNDE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TOTALKUNDE</dc:title>
  <dc:creator>Anne Berit Amdal</dc:creator>
  <cp:lastModifiedBy>Lene Østberg</cp:lastModifiedBy>
  <cp:revision>2</cp:revision>
  <cp:lastPrinted>2017-03-23T12:35:34Z</cp:lastPrinted>
  <dcterms:created xsi:type="dcterms:W3CDTF">2017-03-23T12:08:27Z</dcterms:created>
  <dcterms:modified xsi:type="dcterms:W3CDTF">2017-03-23T13:22:34Z</dcterms:modified>
</cp:coreProperties>
</file>