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61" d="100"/>
          <a:sy n="161" d="100"/>
        </p:scale>
        <p:origin x="78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no-NO"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a3c4907f92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a3c4907f92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ga3c4907f92_0_4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a3c4907f92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a3c4907f92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ga3c4907f92_0_8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a3c4907f92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a3c4907f92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3" name="Google Shape;203;ga3c4907f92_0_7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a3c4907f92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a3c4907f92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7" name="Google Shape;217;ga3c4907f92_0_5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a1d14398a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a1d14398a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5" name="Google Shape;225;ga1d14398a8_0_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a1d14398a8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a1d14398a8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3" name="Google Shape;233;ga1d14398a8_0_17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a1d14398a8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a1d14398a8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ga1d14398a8_0_18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a1d14398a8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a1d14398a8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1" name="Google Shape;251;ga1d14398a8_0_16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a1d14398a8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a1d14398a8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1" name="Google Shape;261;ga1d14398a8_0_19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9d2e4b8d00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9d2e4b8d0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6" name="Google Shape;286;g9d2e4b8d00_0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a3f2a46710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a3f2a46710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ga3f2a46710_0_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a3c4907f92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a3c4907f92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5" name="Google Shape;305;ga3c4907f92_0_13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a3c4907f92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a3c4907f92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0" name="Google Shape;320;ga3c4907f92_0_16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a3c4907f92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a3c4907f92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8" name="Google Shape;328;ga3c4907f92_0_15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5" name="Google Shape;33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a3c4907f92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a3c4907f92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 name="Google Shape;115;ga3c4907f92_0_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a1d14398a8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a1d14398a8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ga1d14398a8_0_20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a3c4907f92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a3c4907f9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ga3c4907f92_0_1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a3c4907f92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a3c4907f92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ga3c4907f92_0_2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a3c4907f92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a3c4907f9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 name="Google Shape;150;ga3c4907f92_0_3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a3c4907f92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a3c4907f92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ga3c4907f92_0_3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a3c4907f92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a3c4907f92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6" name="Google Shape;166;ga3c4907f92_0_5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o-NO"/>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Forside - Hvit">
  <p:cSld name="Forside - Hvit">
    <p:spTree>
      <p:nvGrpSpPr>
        <p:cNvPr id="1" name="Shape 18"/>
        <p:cNvGrpSpPr/>
        <p:nvPr/>
      </p:nvGrpSpPr>
      <p:grpSpPr>
        <a:xfrm>
          <a:off x="0" y="0"/>
          <a:ext cx="0" cy="0"/>
          <a:chOff x="0" y="0"/>
          <a:chExt cx="0" cy="0"/>
        </a:xfrm>
      </p:grpSpPr>
      <p:grpSp>
        <p:nvGrpSpPr>
          <p:cNvPr id="19" name="Google Shape;19;p2"/>
          <p:cNvGrpSpPr/>
          <p:nvPr/>
        </p:nvGrpSpPr>
        <p:grpSpPr>
          <a:xfrm>
            <a:off x="5625304" y="1188019"/>
            <a:ext cx="3518696" cy="3955481"/>
            <a:chOff x="4549776" y="1686637"/>
            <a:chExt cx="4598195" cy="5168981"/>
          </a:xfrm>
        </p:grpSpPr>
        <p:pic>
          <p:nvPicPr>
            <p:cNvPr id="20" name="Google Shape;20;p2"/>
            <p:cNvPicPr preferRelativeResize="0"/>
            <p:nvPr/>
          </p:nvPicPr>
          <p:blipFill rotWithShape="1">
            <a:blip r:embed="rId2">
              <a:alphaModFix/>
            </a:blip>
            <a:srcRect/>
            <a:stretch/>
          </p:blipFill>
          <p:spPr>
            <a:xfrm>
              <a:off x="4657715" y="1686637"/>
              <a:ext cx="4486285" cy="5168981"/>
            </a:xfrm>
            <a:prstGeom prst="rect">
              <a:avLst/>
            </a:prstGeom>
            <a:noFill/>
            <a:ln>
              <a:noFill/>
            </a:ln>
          </p:spPr>
        </p:pic>
        <p:sp>
          <p:nvSpPr>
            <p:cNvPr id="21" name="Google Shape;21;p2"/>
            <p:cNvSpPr/>
            <p:nvPr/>
          </p:nvSpPr>
          <p:spPr>
            <a:xfrm>
              <a:off x="4549776" y="1787152"/>
              <a:ext cx="4598195" cy="5068466"/>
            </a:xfrm>
            <a:custGeom>
              <a:avLst/>
              <a:gdLst/>
              <a:ahLst/>
              <a:cxnLst/>
              <a:rect l="l" t="t" r="r" b="b"/>
              <a:pathLst>
                <a:path w="120000" h="120000" extrusionOk="0">
                  <a:moveTo>
                    <a:pt x="0" y="82283"/>
                  </a:moveTo>
                  <a:lnTo>
                    <a:pt x="120000" y="0"/>
                  </a:lnTo>
                  <a:cubicBezTo>
                    <a:pt x="120000" y="1704"/>
                    <a:pt x="59001" y="78083"/>
                    <a:pt x="59001" y="79788"/>
                  </a:cubicBezTo>
                  <a:lnTo>
                    <a:pt x="28026" y="120000"/>
                  </a:lnTo>
                  <a:lnTo>
                    <a:pt x="0" y="82283"/>
                  </a:lnTo>
                  <a:close/>
                </a:path>
              </a:pathLst>
            </a:custGeom>
            <a:solidFill>
              <a:srgbClr val="EC00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22" name="Google Shape;22;p2"/>
          <p:cNvSpPr txBox="1">
            <a:spLocks noGrp="1"/>
          </p:cNvSpPr>
          <p:nvPr>
            <p:ph type="ctrTitle"/>
          </p:nvPr>
        </p:nvSpPr>
        <p:spPr>
          <a:xfrm>
            <a:off x="539475" y="915575"/>
            <a:ext cx="8187000" cy="11403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lvl="1" indent="0">
              <a:spcBef>
                <a:spcPts val="0"/>
              </a:spcBef>
              <a:spcAft>
                <a:spcPts val="0"/>
              </a:spcAft>
              <a:buSzPts val="2400"/>
              <a:buNone/>
              <a:defRPr sz="1800"/>
            </a:lvl2pPr>
            <a:lvl3pPr lvl="2" indent="0">
              <a:spcBef>
                <a:spcPts val="0"/>
              </a:spcBef>
              <a:spcAft>
                <a:spcPts val="0"/>
              </a:spcAft>
              <a:buSzPts val="2400"/>
              <a:buNone/>
              <a:defRPr sz="1800"/>
            </a:lvl3pPr>
            <a:lvl4pPr lvl="3" indent="0">
              <a:spcBef>
                <a:spcPts val="0"/>
              </a:spcBef>
              <a:spcAft>
                <a:spcPts val="0"/>
              </a:spcAft>
              <a:buSzPts val="2400"/>
              <a:buNone/>
              <a:defRPr sz="1800"/>
            </a:lvl4pPr>
            <a:lvl5pPr lvl="4" indent="0">
              <a:spcBef>
                <a:spcPts val="0"/>
              </a:spcBef>
              <a:spcAft>
                <a:spcPts val="0"/>
              </a:spcAft>
              <a:buSzPts val="2400"/>
              <a:buNone/>
              <a:defRPr sz="1800"/>
            </a:lvl5pPr>
            <a:lvl6pPr lvl="5" indent="0">
              <a:spcBef>
                <a:spcPts val="0"/>
              </a:spcBef>
              <a:spcAft>
                <a:spcPts val="0"/>
              </a:spcAft>
              <a:buSzPts val="2400"/>
              <a:buNone/>
              <a:defRPr sz="1800"/>
            </a:lvl6pPr>
            <a:lvl7pPr lvl="6" indent="0">
              <a:spcBef>
                <a:spcPts val="0"/>
              </a:spcBef>
              <a:spcAft>
                <a:spcPts val="0"/>
              </a:spcAft>
              <a:buSzPts val="2400"/>
              <a:buNone/>
              <a:defRPr sz="1800"/>
            </a:lvl7pPr>
            <a:lvl8pPr lvl="7" indent="0">
              <a:spcBef>
                <a:spcPts val="0"/>
              </a:spcBef>
              <a:spcAft>
                <a:spcPts val="0"/>
              </a:spcAft>
              <a:buSzPts val="2400"/>
              <a:buNone/>
              <a:defRPr sz="1800"/>
            </a:lvl8pPr>
            <a:lvl9pPr lvl="8" indent="0">
              <a:spcBef>
                <a:spcPts val="0"/>
              </a:spcBef>
              <a:spcAft>
                <a:spcPts val="0"/>
              </a:spcAft>
              <a:buSzPts val="2400"/>
              <a:buNone/>
              <a:defRPr sz="1800"/>
            </a:lvl9pPr>
          </a:lstStyle>
          <a:p>
            <a:endParaRPr/>
          </a:p>
        </p:txBody>
      </p:sp>
      <p:sp>
        <p:nvSpPr>
          <p:cNvPr id="23" name="Google Shape;23;p2"/>
          <p:cNvSpPr txBox="1">
            <a:spLocks noGrp="1"/>
          </p:cNvSpPr>
          <p:nvPr>
            <p:ph type="subTitle" idx="1"/>
          </p:nvPr>
        </p:nvSpPr>
        <p:spPr>
          <a:xfrm>
            <a:off x="537925" y="2053100"/>
            <a:ext cx="8187000" cy="788700"/>
          </a:xfrm>
          <a:prstGeom prst="rect">
            <a:avLst/>
          </a:prstGeom>
          <a:noFill/>
          <a:ln>
            <a:noFill/>
          </a:ln>
        </p:spPr>
        <p:txBody>
          <a:bodyPr spcFirstLastPara="1" wrap="square" lIns="91425" tIns="91425" rIns="91425" bIns="91425" anchor="t" anchorCtr="0">
            <a:noAutofit/>
          </a:bodyPr>
          <a:lstStyle>
            <a:lvl1pPr marL="0" marR="0" lvl="0" indent="0" algn="l" rtl="0">
              <a:lnSpc>
                <a:spcPct val="145833"/>
              </a:lnSpc>
              <a:spcBef>
                <a:spcPts val="600"/>
              </a:spcBef>
              <a:spcAft>
                <a:spcPts val="0"/>
              </a:spcAft>
              <a:buClr>
                <a:srgbClr val="EC008C"/>
              </a:buClr>
              <a:buSzPts val="1800"/>
              <a:buFont typeface="Verdana"/>
              <a:buNone/>
              <a:defRPr sz="1800" b="1" i="0" u="none" strike="noStrike" cap="none">
                <a:solidFill>
                  <a:schemeClr val="dk1"/>
                </a:solidFill>
                <a:latin typeface="Arial"/>
                <a:ea typeface="Arial"/>
                <a:cs typeface="Arial"/>
                <a:sym typeface="Arial"/>
              </a:defRPr>
            </a:lvl1pPr>
            <a:lvl2pPr marL="457200" marR="0" lvl="1" indent="0" algn="ctr" rtl="0">
              <a:spcBef>
                <a:spcPts val="600"/>
              </a:spcBef>
              <a:spcAft>
                <a:spcPts val="0"/>
              </a:spcAft>
              <a:buClr>
                <a:srgbClr val="888888"/>
              </a:buClr>
              <a:buSzPts val="1400"/>
              <a:buFont typeface="Arial"/>
              <a:buNone/>
              <a:defRPr sz="1800" b="0" i="0" u="none" strike="noStrike" cap="none">
                <a:solidFill>
                  <a:srgbClr val="888888"/>
                </a:solidFill>
                <a:latin typeface="Arial"/>
                <a:ea typeface="Arial"/>
                <a:cs typeface="Arial"/>
                <a:sym typeface="Arial"/>
              </a:defRPr>
            </a:lvl2pPr>
            <a:lvl3pPr marL="914400" marR="0" lvl="2" indent="0" algn="ctr" rtl="0">
              <a:spcBef>
                <a:spcPts val="600"/>
              </a:spcBef>
              <a:spcAft>
                <a:spcPts val="0"/>
              </a:spcAft>
              <a:buClr>
                <a:srgbClr val="888888"/>
              </a:buClr>
              <a:buSzPts val="1200"/>
              <a:buFont typeface="Arial"/>
              <a:buNone/>
              <a:defRPr sz="1800" b="0" i="0" u="none" strike="noStrike" cap="none">
                <a:solidFill>
                  <a:srgbClr val="888888"/>
                </a:solidFill>
                <a:latin typeface="Arial"/>
                <a:ea typeface="Arial"/>
                <a:cs typeface="Arial"/>
                <a:sym typeface="Arial"/>
              </a:defRPr>
            </a:lvl3pPr>
            <a:lvl4pPr marL="1371600" marR="0" lvl="3" indent="0" algn="ctr" rtl="0">
              <a:spcBef>
                <a:spcPts val="600"/>
              </a:spcBef>
              <a:spcAft>
                <a:spcPts val="0"/>
              </a:spcAft>
              <a:buClr>
                <a:srgbClr val="888888"/>
              </a:buClr>
              <a:buSzPts val="1100"/>
              <a:buFont typeface="Arial"/>
              <a:buNone/>
              <a:defRPr sz="1800" b="0" i="0" u="none" strike="noStrike" cap="none">
                <a:solidFill>
                  <a:srgbClr val="888888"/>
                </a:solidFill>
                <a:latin typeface="Arial"/>
                <a:ea typeface="Arial"/>
                <a:cs typeface="Arial"/>
                <a:sym typeface="Arial"/>
              </a:defRPr>
            </a:lvl4pPr>
            <a:lvl5pPr marL="1828800" marR="0" lvl="4" indent="0" algn="ctr" rtl="0">
              <a:spcBef>
                <a:spcPts val="600"/>
              </a:spcBef>
              <a:spcAft>
                <a:spcPts val="0"/>
              </a:spcAft>
              <a:buClr>
                <a:srgbClr val="888888"/>
              </a:buClr>
              <a:buSzPts val="1000"/>
              <a:buFont typeface="Arial"/>
              <a:buNone/>
              <a:defRPr sz="1800" b="0" i="0" u="none" strike="noStrike" cap="none">
                <a:solidFill>
                  <a:srgbClr val="888888"/>
                </a:solidFill>
                <a:latin typeface="Arial"/>
                <a:ea typeface="Arial"/>
                <a:cs typeface="Arial"/>
                <a:sym typeface="Arial"/>
              </a:defRPr>
            </a:lvl5pPr>
            <a:lvl6pPr marL="2286000" marR="0" lvl="5" indent="0" algn="ctr" rtl="0">
              <a:spcBef>
                <a:spcPts val="400"/>
              </a:spcBef>
              <a:spcAft>
                <a:spcPts val="0"/>
              </a:spcAft>
              <a:buClr>
                <a:srgbClr val="888888"/>
              </a:buClr>
              <a:buSzPts val="900"/>
              <a:buFont typeface="Arial"/>
              <a:buNone/>
              <a:defRPr sz="2000" b="0" i="0" u="none" strike="noStrike" cap="none">
                <a:solidFill>
                  <a:srgbClr val="888888"/>
                </a:solidFill>
                <a:latin typeface="Arial"/>
                <a:ea typeface="Arial"/>
                <a:cs typeface="Arial"/>
                <a:sym typeface="Arial"/>
              </a:defRPr>
            </a:lvl6pPr>
            <a:lvl7pPr marL="2743200" marR="0" lvl="6" indent="0" algn="ctr" rtl="0">
              <a:spcBef>
                <a:spcPts val="400"/>
              </a:spcBef>
              <a:spcAft>
                <a:spcPts val="0"/>
              </a:spcAft>
              <a:buClr>
                <a:srgbClr val="888888"/>
              </a:buClr>
              <a:buSzPts val="800"/>
              <a:buFont typeface="Arial"/>
              <a:buNone/>
              <a:defRPr sz="2000" b="0" i="0" u="none" strike="noStrike" cap="none">
                <a:solidFill>
                  <a:srgbClr val="888888"/>
                </a:solidFill>
                <a:latin typeface="Arial"/>
                <a:ea typeface="Arial"/>
                <a:cs typeface="Arial"/>
                <a:sym typeface="Arial"/>
              </a:defRPr>
            </a:lvl7pPr>
            <a:lvl8pPr marL="3200400" marR="0" lvl="7" indent="0" algn="ctr" rtl="0">
              <a:spcBef>
                <a:spcPts val="400"/>
              </a:spcBef>
              <a:spcAft>
                <a:spcPts val="0"/>
              </a:spcAft>
              <a:buClr>
                <a:srgbClr val="888888"/>
              </a:buClr>
              <a:buSzPts val="700"/>
              <a:buFont typeface="Arial"/>
              <a:buNone/>
              <a:defRPr sz="2000" b="0" i="0" u="none" strike="noStrike" cap="none">
                <a:solidFill>
                  <a:srgbClr val="888888"/>
                </a:solidFill>
                <a:latin typeface="Arial"/>
                <a:ea typeface="Arial"/>
                <a:cs typeface="Arial"/>
                <a:sym typeface="Arial"/>
              </a:defRPr>
            </a:lvl8pPr>
            <a:lvl9pPr marL="3657600" marR="0" lvl="8" indent="0" algn="ctr" rtl="0">
              <a:spcBef>
                <a:spcPts val="400"/>
              </a:spcBef>
              <a:spcAft>
                <a:spcPts val="0"/>
              </a:spcAft>
              <a:buClr>
                <a:srgbClr val="888888"/>
              </a:buClr>
              <a:buSzPts val="700"/>
              <a:buFont typeface="Arial"/>
              <a:buNone/>
              <a:defRPr sz="2000" b="0" i="0" u="none" strike="noStrike" cap="none">
                <a:solidFill>
                  <a:srgbClr val="888888"/>
                </a:solidFill>
                <a:latin typeface="Arial"/>
                <a:ea typeface="Arial"/>
                <a:cs typeface="Arial"/>
                <a:sym typeface="Arial"/>
              </a:defRPr>
            </a:lvl9pPr>
          </a:lstStyle>
          <a:p>
            <a:endParaRPr/>
          </a:p>
        </p:txBody>
      </p:sp>
      <p:pic>
        <p:nvPicPr>
          <p:cNvPr id="24" name="Google Shape;24;p2"/>
          <p:cNvPicPr preferRelativeResize="0"/>
          <p:nvPr/>
        </p:nvPicPr>
        <p:blipFill rotWithShape="1">
          <a:blip r:embed="rId3">
            <a:alphaModFix/>
          </a:blip>
          <a:srcRect/>
          <a:stretch/>
        </p:blipFill>
        <p:spPr>
          <a:xfrm>
            <a:off x="457200" y="313203"/>
            <a:ext cx="1172151" cy="257707"/>
          </a:xfrm>
          <a:prstGeom prst="rect">
            <a:avLst/>
          </a:prstGeom>
          <a:noFill/>
          <a:ln>
            <a:noFill/>
          </a:ln>
        </p:spPr>
      </p:pic>
      <p:sp>
        <p:nvSpPr>
          <p:cNvPr id="25" name="Google Shape;25;p2"/>
          <p:cNvSpPr txBox="1">
            <a:spLocks noGrp="1"/>
          </p:cNvSpPr>
          <p:nvPr>
            <p:ph type="body" idx="2"/>
          </p:nvPr>
        </p:nvSpPr>
        <p:spPr>
          <a:xfrm>
            <a:off x="478655" y="4484801"/>
            <a:ext cx="3630900" cy="184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rgbClr val="EC008C"/>
              </a:buClr>
              <a:buSzPts val="1000"/>
              <a:buFont typeface="Verdana"/>
              <a:buNone/>
              <a:defRPr sz="1000" b="0" i="0" u="none" strike="noStrike" cap="none">
                <a:solidFill>
                  <a:srgbClr val="808285"/>
                </a:solidFill>
                <a:latin typeface="Arial"/>
                <a:ea typeface="Arial"/>
                <a:cs typeface="Arial"/>
                <a:sym typeface="Arial"/>
              </a:defRPr>
            </a:lvl1pPr>
            <a:lvl2pPr marL="914400" marR="0" lvl="1"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92100" algn="l" rtl="0">
              <a:spcBef>
                <a:spcPts val="4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6pPr>
            <a:lvl7pPr marL="3200400" marR="0" lvl="6" indent="-279400" algn="l" rtl="0">
              <a:spcBef>
                <a:spcPts val="400"/>
              </a:spcBef>
              <a:spcAft>
                <a:spcPts val="0"/>
              </a:spcAft>
              <a:buClr>
                <a:schemeClr val="dk1"/>
              </a:buClr>
              <a:buSzPts val="800"/>
              <a:buFont typeface="Arial"/>
              <a:buChar char="•"/>
              <a:defRPr b="0" i="0" u="none" strike="noStrike" cap="none">
                <a:solidFill>
                  <a:schemeClr val="dk1"/>
                </a:solidFill>
                <a:latin typeface="Arial"/>
                <a:ea typeface="Arial"/>
                <a:cs typeface="Arial"/>
                <a:sym typeface="Arial"/>
              </a:defRPr>
            </a:lvl7pPr>
            <a:lvl8pPr marL="3657600" marR="0" lvl="7" indent="-292100" algn="l" rtl="0">
              <a:spcBef>
                <a:spcPts val="4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8pPr>
            <a:lvl9pPr marL="4114800" marR="0" lvl="8" indent="-292100" algn="l" rtl="0">
              <a:spcBef>
                <a:spcPts val="4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9pPr>
          </a:lstStyle>
          <a:p>
            <a:endParaRPr/>
          </a:p>
        </p:txBody>
      </p:sp>
      <p:cxnSp>
        <p:nvCxnSpPr>
          <p:cNvPr id="26" name="Google Shape;26;p2"/>
          <p:cNvCxnSpPr/>
          <p:nvPr/>
        </p:nvCxnSpPr>
        <p:spPr>
          <a:xfrm>
            <a:off x="440838" y="4512151"/>
            <a:ext cx="0" cy="291600"/>
          </a:xfrm>
          <a:prstGeom prst="straightConnector1">
            <a:avLst/>
          </a:prstGeom>
          <a:noFill/>
          <a:ln w="9525" cap="flat" cmpd="sng">
            <a:solidFill>
              <a:srgbClr val="404040"/>
            </a:solidFill>
            <a:prstDash val="solid"/>
            <a:round/>
            <a:headEnd type="none" w="sm" len="sm"/>
            <a:tailEnd type="none" w="sm" len="sm"/>
          </a:ln>
        </p:spPr>
      </p:cxnSp>
      <p:sp>
        <p:nvSpPr>
          <p:cNvPr id="27" name="Google Shape;27;p2"/>
          <p:cNvSpPr txBox="1">
            <a:spLocks noGrp="1"/>
          </p:cNvSpPr>
          <p:nvPr>
            <p:ph type="body" idx="3"/>
          </p:nvPr>
        </p:nvSpPr>
        <p:spPr>
          <a:xfrm>
            <a:off x="478655" y="4638448"/>
            <a:ext cx="3630900" cy="165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rgbClr val="EC008C"/>
              </a:buClr>
              <a:buSzPts val="1000"/>
              <a:buFont typeface="Verdana"/>
              <a:buNone/>
              <a:defRPr sz="1000" b="0" i="0" u="none" strike="noStrike" cap="none">
                <a:solidFill>
                  <a:srgbClr val="808285"/>
                </a:solidFill>
                <a:latin typeface="Arial"/>
                <a:ea typeface="Arial"/>
                <a:cs typeface="Arial"/>
                <a:sym typeface="Arial"/>
              </a:defRPr>
            </a:lvl1pPr>
            <a:lvl2pPr marL="914400" marR="0" lvl="1"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92100" algn="l" rtl="0">
              <a:spcBef>
                <a:spcPts val="4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6pPr>
            <a:lvl7pPr marL="3200400" marR="0" lvl="6" indent="-279400" algn="l" rtl="0">
              <a:spcBef>
                <a:spcPts val="400"/>
              </a:spcBef>
              <a:spcAft>
                <a:spcPts val="0"/>
              </a:spcAft>
              <a:buClr>
                <a:schemeClr val="dk1"/>
              </a:buClr>
              <a:buSzPts val="800"/>
              <a:buFont typeface="Arial"/>
              <a:buChar char="•"/>
              <a:defRPr b="0" i="0" u="none" strike="noStrike" cap="none">
                <a:solidFill>
                  <a:schemeClr val="dk1"/>
                </a:solidFill>
                <a:latin typeface="Arial"/>
                <a:ea typeface="Arial"/>
                <a:cs typeface="Arial"/>
                <a:sym typeface="Arial"/>
              </a:defRPr>
            </a:lvl7pPr>
            <a:lvl8pPr marL="3657600" marR="0" lvl="7" indent="-292100" algn="l" rtl="0">
              <a:spcBef>
                <a:spcPts val="4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8pPr>
            <a:lvl9pPr marL="4114800" marR="0" lvl="8" indent="-292100" algn="l" rtl="0">
              <a:spcBef>
                <a:spcPts val="4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re tittel" type="titleOnly">
  <p:cSld name="TITLE_ONLY">
    <p:spTree>
      <p:nvGrpSpPr>
        <p:cNvPr id="1" name="Shape 87"/>
        <p:cNvGrpSpPr/>
        <p:nvPr/>
      </p:nvGrpSpPr>
      <p:grpSpPr>
        <a:xfrm>
          <a:off x="0" y="0"/>
          <a:ext cx="0" cy="0"/>
          <a:chOff x="0" y="0"/>
          <a:chExt cx="0" cy="0"/>
        </a:xfrm>
      </p:grpSpPr>
      <p:sp>
        <p:nvSpPr>
          <p:cNvPr id="88" name="Google Shape;88;p11"/>
          <p:cNvSpPr txBox="1">
            <a:spLocks noGrp="1"/>
          </p:cNvSpPr>
          <p:nvPr>
            <p:ph type="title"/>
          </p:nvPr>
        </p:nvSpPr>
        <p:spPr>
          <a:xfrm>
            <a:off x="409574" y="238555"/>
            <a:ext cx="8229600" cy="36755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indent="0">
              <a:spcBef>
                <a:spcPts val="0"/>
              </a:spcBef>
              <a:spcAft>
                <a:spcPts val="0"/>
              </a:spcAft>
              <a:buSzPts val="2400"/>
              <a:buNone/>
              <a:defRPr sz="1800"/>
            </a:lvl2pPr>
            <a:lvl3pPr lvl="2" indent="0">
              <a:spcBef>
                <a:spcPts val="0"/>
              </a:spcBef>
              <a:spcAft>
                <a:spcPts val="0"/>
              </a:spcAft>
              <a:buSzPts val="2400"/>
              <a:buNone/>
              <a:defRPr sz="1800"/>
            </a:lvl3pPr>
            <a:lvl4pPr lvl="3" indent="0">
              <a:spcBef>
                <a:spcPts val="0"/>
              </a:spcBef>
              <a:spcAft>
                <a:spcPts val="0"/>
              </a:spcAft>
              <a:buSzPts val="2400"/>
              <a:buNone/>
              <a:defRPr sz="1800"/>
            </a:lvl4pPr>
            <a:lvl5pPr lvl="4" indent="0">
              <a:spcBef>
                <a:spcPts val="0"/>
              </a:spcBef>
              <a:spcAft>
                <a:spcPts val="0"/>
              </a:spcAft>
              <a:buSzPts val="2400"/>
              <a:buNone/>
              <a:defRPr sz="1800"/>
            </a:lvl5pPr>
            <a:lvl6pPr lvl="5" indent="0">
              <a:spcBef>
                <a:spcPts val="0"/>
              </a:spcBef>
              <a:spcAft>
                <a:spcPts val="0"/>
              </a:spcAft>
              <a:buSzPts val="2400"/>
              <a:buNone/>
              <a:defRPr sz="1800"/>
            </a:lvl6pPr>
            <a:lvl7pPr lvl="6" indent="0">
              <a:spcBef>
                <a:spcPts val="0"/>
              </a:spcBef>
              <a:spcAft>
                <a:spcPts val="0"/>
              </a:spcAft>
              <a:buSzPts val="2400"/>
              <a:buNone/>
              <a:defRPr sz="1800"/>
            </a:lvl7pPr>
            <a:lvl8pPr lvl="7" indent="0">
              <a:spcBef>
                <a:spcPts val="0"/>
              </a:spcBef>
              <a:spcAft>
                <a:spcPts val="0"/>
              </a:spcAft>
              <a:buSzPts val="2400"/>
              <a:buNone/>
              <a:defRPr sz="1800"/>
            </a:lvl8pPr>
            <a:lvl9pPr lvl="8" indent="0">
              <a:spcBef>
                <a:spcPts val="0"/>
              </a:spcBef>
              <a:spcAft>
                <a:spcPts val="0"/>
              </a:spcAft>
              <a:buSzPts val="2400"/>
              <a:buNone/>
              <a:defRPr sz="1800"/>
            </a:lvl9pPr>
          </a:lstStyle>
          <a:p>
            <a:endParaRPr/>
          </a:p>
        </p:txBody>
      </p:sp>
      <p:sp>
        <p:nvSpPr>
          <p:cNvPr id="89" name="Google Shape;89;p11"/>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0" name="Google Shape;90;p11"/>
          <p:cNvSpPr txBox="1">
            <a:spLocks noGrp="1"/>
          </p:cNvSpPr>
          <p:nvPr>
            <p:ph type="ftr" idx="11"/>
          </p:nvPr>
        </p:nvSpPr>
        <p:spPr>
          <a:xfrm>
            <a:off x="1212007" y="4860001"/>
            <a:ext cx="6408712" cy="126746"/>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650"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1" name="Google Shape;91;p11"/>
          <p:cNvSpPr txBox="1">
            <a:spLocks noGrp="1"/>
          </p:cNvSpPr>
          <p:nvPr>
            <p:ph type="sldNum" idx="12"/>
          </p:nvPr>
        </p:nvSpPr>
        <p:spPr>
          <a:xfrm>
            <a:off x="626325" y="4860001"/>
            <a:ext cx="177404" cy="126746"/>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650">
                <a:solidFill>
                  <a:srgbClr val="888888"/>
                </a:solidFill>
                <a:latin typeface="Arial"/>
                <a:ea typeface="Arial"/>
                <a:cs typeface="Arial"/>
                <a:sym typeface="Arial"/>
              </a:defRPr>
            </a:lvl1pPr>
            <a:lvl2pPr marL="0" marR="0" lvl="1" indent="0" algn="l" rtl="0">
              <a:spcBef>
                <a:spcPts val="0"/>
              </a:spcBef>
              <a:buNone/>
              <a:defRPr sz="650">
                <a:solidFill>
                  <a:srgbClr val="888888"/>
                </a:solidFill>
                <a:latin typeface="Arial"/>
                <a:ea typeface="Arial"/>
                <a:cs typeface="Arial"/>
                <a:sym typeface="Arial"/>
              </a:defRPr>
            </a:lvl2pPr>
            <a:lvl3pPr marL="0" marR="0" lvl="2" indent="0" algn="l" rtl="0">
              <a:spcBef>
                <a:spcPts val="0"/>
              </a:spcBef>
              <a:buNone/>
              <a:defRPr sz="650">
                <a:solidFill>
                  <a:srgbClr val="888888"/>
                </a:solidFill>
                <a:latin typeface="Arial"/>
                <a:ea typeface="Arial"/>
                <a:cs typeface="Arial"/>
                <a:sym typeface="Arial"/>
              </a:defRPr>
            </a:lvl3pPr>
            <a:lvl4pPr marL="0" marR="0" lvl="3" indent="0" algn="l" rtl="0">
              <a:spcBef>
                <a:spcPts val="0"/>
              </a:spcBef>
              <a:buNone/>
              <a:defRPr sz="650">
                <a:solidFill>
                  <a:srgbClr val="888888"/>
                </a:solidFill>
                <a:latin typeface="Arial"/>
                <a:ea typeface="Arial"/>
                <a:cs typeface="Arial"/>
                <a:sym typeface="Arial"/>
              </a:defRPr>
            </a:lvl4pPr>
            <a:lvl5pPr marL="0" marR="0" lvl="4" indent="0" algn="l" rtl="0">
              <a:spcBef>
                <a:spcPts val="0"/>
              </a:spcBef>
              <a:buNone/>
              <a:defRPr sz="650">
                <a:solidFill>
                  <a:srgbClr val="888888"/>
                </a:solidFill>
                <a:latin typeface="Arial"/>
                <a:ea typeface="Arial"/>
                <a:cs typeface="Arial"/>
                <a:sym typeface="Arial"/>
              </a:defRPr>
            </a:lvl5pPr>
            <a:lvl6pPr marL="0" marR="0" lvl="5" indent="0" algn="l" rtl="0">
              <a:spcBef>
                <a:spcPts val="0"/>
              </a:spcBef>
              <a:buNone/>
              <a:defRPr sz="650">
                <a:solidFill>
                  <a:srgbClr val="888888"/>
                </a:solidFill>
                <a:latin typeface="Arial"/>
                <a:ea typeface="Arial"/>
                <a:cs typeface="Arial"/>
                <a:sym typeface="Arial"/>
              </a:defRPr>
            </a:lvl6pPr>
            <a:lvl7pPr marL="0" marR="0" lvl="6" indent="0" algn="l" rtl="0">
              <a:spcBef>
                <a:spcPts val="0"/>
              </a:spcBef>
              <a:buNone/>
              <a:defRPr sz="650">
                <a:solidFill>
                  <a:srgbClr val="888888"/>
                </a:solidFill>
                <a:latin typeface="Arial"/>
                <a:ea typeface="Arial"/>
                <a:cs typeface="Arial"/>
                <a:sym typeface="Arial"/>
              </a:defRPr>
            </a:lvl7pPr>
            <a:lvl8pPr marL="0" marR="0" lvl="7" indent="0" algn="l" rtl="0">
              <a:spcBef>
                <a:spcPts val="0"/>
              </a:spcBef>
              <a:buNone/>
              <a:defRPr sz="650">
                <a:solidFill>
                  <a:srgbClr val="888888"/>
                </a:solidFill>
                <a:latin typeface="Arial"/>
                <a:ea typeface="Arial"/>
                <a:cs typeface="Arial"/>
                <a:sym typeface="Arial"/>
              </a:defRPr>
            </a:lvl8pPr>
            <a:lvl9pPr marL="0" marR="0" lvl="8" indent="0" algn="l" rtl="0">
              <a:spcBef>
                <a:spcPts val="0"/>
              </a:spcBef>
              <a:buNone/>
              <a:defRPr sz="65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omt" type="blank">
  <p:cSld name="BLANK">
    <p:spTree>
      <p:nvGrpSpPr>
        <p:cNvPr id="1" name="Shape 92"/>
        <p:cNvGrpSpPr/>
        <p:nvPr/>
      </p:nvGrpSpPr>
      <p:grpSpPr>
        <a:xfrm>
          <a:off x="0" y="0"/>
          <a:ext cx="0" cy="0"/>
          <a:chOff x="0" y="0"/>
          <a:chExt cx="0" cy="0"/>
        </a:xfrm>
      </p:grpSpPr>
      <p:sp>
        <p:nvSpPr>
          <p:cNvPr id="93" name="Google Shape;93;p12"/>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4" name="Google Shape;94;p12"/>
          <p:cNvSpPr txBox="1">
            <a:spLocks noGrp="1"/>
          </p:cNvSpPr>
          <p:nvPr>
            <p:ph type="ftr" idx="11"/>
          </p:nvPr>
        </p:nvSpPr>
        <p:spPr>
          <a:xfrm>
            <a:off x="1212007" y="4860001"/>
            <a:ext cx="6408712" cy="126746"/>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650"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5" name="Google Shape;95;p12"/>
          <p:cNvSpPr txBox="1">
            <a:spLocks noGrp="1"/>
          </p:cNvSpPr>
          <p:nvPr>
            <p:ph type="sldNum" idx="12"/>
          </p:nvPr>
        </p:nvSpPr>
        <p:spPr>
          <a:xfrm>
            <a:off x="626325" y="4860001"/>
            <a:ext cx="177404" cy="126746"/>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650">
                <a:solidFill>
                  <a:srgbClr val="888888"/>
                </a:solidFill>
                <a:latin typeface="Arial"/>
                <a:ea typeface="Arial"/>
                <a:cs typeface="Arial"/>
                <a:sym typeface="Arial"/>
              </a:defRPr>
            </a:lvl1pPr>
            <a:lvl2pPr marL="0" marR="0" lvl="1" indent="0" algn="l" rtl="0">
              <a:spcBef>
                <a:spcPts val="0"/>
              </a:spcBef>
              <a:buNone/>
              <a:defRPr sz="650">
                <a:solidFill>
                  <a:srgbClr val="888888"/>
                </a:solidFill>
                <a:latin typeface="Arial"/>
                <a:ea typeface="Arial"/>
                <a:cs typeface="Arial"/>
                <a:sym typeface="Arial"/>
              </a:defRPr>
            </a:lvl2pPr>
            <a:lvl3pPr marL="0" marR="0" lvl="2" indent="0" algn="l" rtl="0">
              <a:spcBef>
                <a:spcPts val="0"/>
              </a:spcBef>
              <a:buNone/>
              <a:defRPr sz="650">
                <a:solidFill>
                  <a:srgbClr val="888888"/>
                </a:solidFill>
                <a:latin typeface="Arial"/>
                <a:ea typeface="Arial"/>
                <a:cs typeface="Arial"/>
                <a:sym typeface="Arial"/>
              </a:defRPr>
            </a:lvl3pPr>
            <a:lvl4pPr marL="0" marR="0" lvl="3" indent="0" algn="l" rtl="0">
              <a:spcBef>
                <a:spcPts val="0"/>
              </a:spcBef>
              <a:buNone/>
              <a:defRPr sz="650">
                <a:solidFill>
                  <a:srgbClr val="888888"/>
                </a:solidFill>
                <a:latin typeface="Arial"/>
                <a:ea typeface="Arial"/>
                <a:cs typeface="Arial"/>
                <a:sym typeface="Arial"/>
              </a:defRPr>
            </a:lvl4pPr>
            <a:lvl5pPr marL="0" marR="0" lvl="4" indent="0" algn="l" rtl="0">
              <a:spcBef>
                <a:spcPts val="0"/>
              </a:spcBef>
              <a:buNone/>
              <a:defRPr sz="650">
                <a:solidFill>
                  <a:srgbClr val="888888"/>
                </a:solidFill>
                <a:latin typeface="Arial"/>
                <a:ea typeface="Arial"/>
                <a:cs typeface="Arial"/>
                <a:sym typeface="Arial"/>
              </a:defRPr>
            </a:lvl5pPr>
            <a:lvl6pPr marL="0" marR="0" lvl="5" indent="0" algn="l" rtl="0">
              <a:spcBef>
                <a:spcPts val="0"/>
              </a:spcBef>
              <a:buNone/>
              <a:defRPr sz="650">
                <a:solidFill>
                  <a:srgbClr val="888888"/>
                </a:solidFill>
                <a:latin typeface="Arial"/>
                <a:ea typeface="Arial"/>
                <a:cs typeface="Arial"/>
                <a:sym typeface="Arial"/>
              </a:defRPr>
            </a:lvl6pPr>
            <a:lvl7pPr marL="0" marR="0" lvl="6" indent="0" algn="l" rtl="0">
              <a:spcBef>
                <a:spcPts val="0"/>
              </a:spcBef>
              <a:buNone/>
              <a:defRPr sz="650">
                <a:solidFill>
                  <a:srgbClr val="888888"/>
                </a:solidFill>
                <a:latin typeface="Arial"/>
                <a:ea typeface="Arial"/>
                <a:cs typeface="Arial"/>
                <a:sym typeface="Arial"/>
              </a:defRPr>
            </a:lvl7pPr>
            <a:lvl8pPr marL="0" marR="0" lvl="7" indent="0" algn="l" rtl="0">
              <a:spcBef>
                <a:spcPts val="0"/>
              </a:spcBef>
              <a:buNone/>
              <a:defRPr sz="650">
                <a:solidFill>
                  <a:srgbClr val="888888"/>
                </a:solidFill>
                <a:latin typeface="Arial"/>
                <a:ea typeface="Arial"/>
                <a:cs typeface="Arial"/>
                <a:sym typeface="Arial"/>
              </a:defRPr>
            </a:lvl8pPr>
            <a:lvl9pPr marL="0" marR="0" lvl="8" indent="0" algn="l" rtl="0">
              <a:spcBef>
                <a:spcPts val="0"/>
              </a:spcBef>
              <a:buNone/>
              <a:defRPr sz="65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tel og innhold" type="obj">
  <p:cSld name="OBJECT">
    <p:spTree>
      <p:nvGrpSpPr>
        <p:cNvPr id="1" name="Shape 28"/>
        <p:cNvGrpSpPr/>
        <p:nvPr/>
      </p:nvGrpSpPr>
      <p:grpSpPr>
        <a:xfrm>
          <a:off x="0" y="0"/>
          <a:ext cx="0" cy="0"/>
          <a:chOff x="0" y="0"/>
          <a:chExt cx="0" cy="0"/>
        </a:xfrm>
      </p:grpSpPr>
      <p:sp>
        <p:nvSpPr>
          <p:cNvPr id="29" name="Google Shape;29;p3"/>
          <p:cNvSpPr txBox="1">
            <a:spLocks noGrp="1"/>
          </p:cNvSpPr>
          <p:nvPr>
            <p:ph type="title"/>
          </p:nvPr>
        </p:nvSpPr>
        <p:spPr>
          <a:xfrm>
            <a:off x="409574" y="238555"/>
            <a:ext cx="8229600" cy="36755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indent="0">
              <a:spcBef>
                <a:spcPts val="0"/>
              </a:spcBef>
              <a:spcAft>
                <a:spcPts val="0"/>
              </a:spcAft>
              <a:buSzPts val="2400"/>
              <a:buNone/>
              <a:defRPr sz="2400"/>
            </a:lvl2pPr>
            <a:lvl3pPr lvl="2" indent="0">
              <a:spcBef>
                <a:spcPts val="0"/>
              </a:spcBef>
              <a:spcAft>
                <a:spcPts val="0"/>
              </a:spcAft>
              <a:buSzPts val="2400"/>
              <a:buNone/>
              <a:defRPr sz="2400"/>
            </a:lvl3pPr>
            <a:lvl4pPr lvl="3" indent="0">
              <a:spcBef>
                <a:spcPts val="0"/>
              </a:spcBef>
              <a:spcAft>
                <a:spcPts val="0"/>
              </a:spcAft>
              <a:buSzPts val="2400"/>
              <a:buNone/>
              <a:defRPr sz="2400"/>
            </a:lvl4pPr>
            <a:lvl5pPr lvl="4" indent="0">
              <a:spcBef>
                <a:spcPts val="0"/>
              </a:spcBef>
              <a:spcAft>
                <a:spcPts val="0"/>
              </a:spcAft>
              <a:buSzPts val="2400"/>
              <a:buNone/>
              <a:defRPr sz="2400"/>
            </a:lvl5pPr>
            <a:lvl6pPr lvl="5" indent="0">
              <a:spcBef>
                <a:spcPts val="0"/>
              </a:spcBef>
              <a:spcAft>
                <a:spcPts val="0"/>
              </a:spcAft>
              <a:buSzPts val="2400"/>
              <a:buNone/>
              <a:defRPr sz="2400"/>
            </a:lvl6pPr>
            <a:lvl7pPr lvl="6" indent="0">
              <a:spcBef>
                <a:spcPts val="0"/>
              </a:spcBef>
              <a:spcAft>
                <a:spcPts val="0"/>
              </a:spcAft>
              <a:buSzPts val="2400"/>
              <a:buNone/>
              <a:defRPr sz="2400"/>
            </a:lvl7pPr>
            <a:lvl8pPr lvl="7" indent="0">
              <a:spcBef>
                <a:spcPts val="0"/>
              </a:spcBef>
              <a:spcAft>
                <a:spcPts val="0"/>
              </a:spcAft>
              <a:buSzPts val="2400"/>
              <a:buNone/>
              <a:defRPr sz="2400"/>
            </a:lvl8pPr>
            <a:lvl9pPr lvl="8" indent="0">
              <a:spcBef>
                <a:spcPts val="0"/>
              </a:spcBef>
              <a:spcAft>
                <a:spcPts val="0"/>
              </a:spcAft>
              <a:buSzPts val="2400"/>
              <a:buNone/>
              <a:defRPr sz="2400"/>
            </a:lvl9pPr>
          </a:lstStyle>
          <a:p>
            <a:endParaRPr/>
          </a:p>
        </p:txBody>
      </p:sp>
      <p:sp>
        <p:nvSpPr>
          <p:cNvPr id="30" name="Google Shape;30;p3"/>
          <p:cNvSpPr txBox="1">
            <a:spLocks noGrp="1"/>
          </p:cNvSpPr>
          <p:nvPr>
            <p:ph type="body" idx="1"/>
          </p:nvPr>
        </p:nvSpPr>
        <p:spPr>
          <a:xfrm>
            <a:off x="410400" y="1012720"/>
            <a:ext cx="8229600" cy="3589046"/>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00"/>
              </a:spcBef>
              <a:spcAft>
                <a:spcPts val="0"/>
              </a:spcAft>
              <a:buClr>
                <a:srgbClr val="EC008C"/>
              </a:buClr>
              <a:buSzPts val="1800"/>
              <a:buFont typeface="Verdana"/>
              <a:buChar char="›"/>
              <a:defRPr b="0" i="0" u="none" strike="noStrike" cap="none">
                <a:solidFill>
                  <a:schemeClr val="dk1"/>
                </a:solidFill>
                <a:latin typeface="Arial"/>
                <a:ea typeface="Arial"/>
                <a:cs typeface="Arial"/>
                <a:sym typeface="Arial"/>
              </a:defRPr>
            </a:lvl1pPr>
            <a:lvl2pPr marL="914400" marR="0" lvl="1" indent="-317500" algn="l" rtl="0">
              <a:spcBef>
                <a:spcPts val="600"/>
              </a:spcBef>
              <a:spcAft>
                <a:spcPts val="0"/>
              </a:spcAft>
              <a:buClr>
                <a:schemeClr val="dk1"/>
              </a:buClr>
              <a:buSzPts val="1400"/>
              <a:buFont typeface="Arial"/>
              <a:buChar char="•"/>
              <a:defRPr b="0" i="0" u="none" strike="noStrike" cap="none">
                <a:solidFill>
                  <a:schemeClr val="dk1"/>
                </a:solidFill>
                <a:latin typeface="Arial"/>
                <a:ea typeface="Arial"/>
                <a:cs typeface="Arial"/>
                <a:sym typeface="Arial"/>
              </a:defRPr>
            </a:lvl2pPr>
            <a:lvl3pPr marL="1371600" marR="0" lvl="2" indent="-304800" algn="l" rtl="0">
              <a:spcBef>
                <a:spcPts val="600"/>
              </a:spcBef>
              <a:spcAft>
                <a:spcPts val="0"/>
              </a:spcAft>
              <a:buClr>
                <a:schemeClr val="dk1"/>
              </a:buClr>
              <a:buSzPts val="1200"/>
              <a:buFont typeface="Arial"/>
              <a:buChar char="–"/>
              <a:defRPr b="0" i="0" u="none" strike="noStrike" cap="none">
                <a:solidFill>
                  <a:schemeClr val="dk1"/>
                </a:solidFill>
                <a:latin typeface="Arial"/>
                <a:ea typeface="Arial"/>
                <a:cs typeface="Arial"/>
                <a:sym typeface="Arial"/>
              </a:defRPr>
            </a:lvl3pPr>
            <a:lvl4pPr marL="1828800" marR="0" lvl="3" indent="-298450" algn="l" rtl="0">
              <a:spcBef>
                <a:spcPts val="600"/>
              </a:spcBef>
              <a:spcAft>
                <a:spcPts val="0"/>
              </a:spcAft>
              <a:buClr>
                <a:schemeClr val="dk1"/>
              </a:buClr>
              <a:buSzPts val="1100"/>
              <a:buFont typeface="Arial"/>
              <a:buChar char="–"/>
              <a:defRPr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b="0" i="0" u="none" strike="noStrike" cap="none">
                <a:solidFill>
                  <a:schemeClr val="dk1"/>
                </a:solidFill>
                <a:latin typeface="Arial"/>
                <a:ea typeface="Arial"/>
                <a:cs typeface="Arial"/>
                <a:sym typeface="Arial"/>
              </a:defRPr>
            </a:lvl5pPr>
            <a:lvl6pPr marL="2743200" marR="0" lvl="5" indent="-285750" algn="l" rtl="0">
              <a:spcBef>
                <a:spcPts val="400"/>
              </a:spcBef>
              <a:spcAft>
                <a:spcPts val="0"/>
              </a:spcAft>
              <a:buClr>
                <a:schemeClr val="dk1"/>
              </a:buClr>
              <a:buSzPts val="900"/>
              <a:buFont typeface="Arial"/>
              <a:buChar char="•"/>
              <a:defRPr b="0" i="0" u="none" strike="noStrike" cap="none">
                <a:solidFill>
                  <a:schemeClr val="dk1"/>
                </a:solidFill>
                <a:latin typeface="Arial"/>
                <a:ea typeface="Arial"/>
                <a:cs typeface="Arial"/>
                <a:sym typeface="Arial"/>
              </a:defRPr>
            </a:lvl6pPr>
            <a:lvl7pPr marL="3200400" marR="0" lvl="6" indent="-279400" algn="l" rtl="0">
              <a:spcBef>
                <a:spcPts val="400"/>
              </a:spcBef>
              <a:spcAft>
                <a:spcPts val="0"/>
              </a:spcAft>
              <a:buClr>
                <a:schemeClr val="dk1"/>
              </a:buClr>
              <a:buSzPts val="800"/>
              <a:buFont typeface="Arial"/>
              <a:buChar char="•"/>
              <a:defRPr b="0" i="0" u="none" strike="noStrike" cap="none">
                <a:solidFill>
                  <a:schemeClr val="dk1"/>
                </a:solidFill>
                <a:latin typeface="Arial"/>
                <a:ea typeface="Arial"/>
                <a:cs typeface="Arial"/>
                <a:sym typeface="Arial"/>
              </a:defRPr>
            </a:lvl7pPr>
            <a:lvl8pPr marL="3657600" marR="0" lvl="7" indent="-273050" algn="l" rtl="0">
              <a:spcBef>
                <a:spcPts val="400"/>
              </a:spcBef>
              <a:spcAft>
                <a:spcPts val="0"/>
              </a:spcAft>
              <a:buClr>
                <a:schemeClr val="dk1"/>
              </a:buClr>
              <a:buSzPts val="700"/>
              <a:buFont typeface="Arial"/>
              <a:buChar char="•"/>
              <a:defRPr b="0" i="0" u="none" strike="noStrike" cap="none">
                <a:solidFill>
                  <a:schemeClr val="dk1"/>
                </a:solidFill>
                <a:latin typeface="Arial"/>
                <a:ea typeface="Arial"/>
                <a:cs typeface="Arial"/>
                <a:sym typeface="Arial"/>
              </a:defRPr>
            </a:lvl8pPr>
            <a:lvl9pPr marL="4114800" marR="0" lvl="8" indent="-273050" algn="l" rtl="0">
              <a:spcBef>
                <a:spcPts val="400"/>
              </a:spcBef>
              <a:spcAft>
                <a:spcPts val="0"/>
              </a:spcAft>
              <a:buClr>
                <a:schemeClr val="dk1"/>
              </a:buClr>
              <a:buSzPts val="700"/>
              <a:buFont typeface="Arial"/>
              <a:buChar char="•"/>
              <a:defRPr b="0" i="0" u="none" strike="noStrike" cap="none">
                <a:solidFill>
                  <a:schemeClr val="dk1"/>
                </a:solidFill>
                <a:latin typeface="Arial"/>
                <a:ea typeface="Arial"/>
                <a:cs typeface="Arial"/>
                <a:sym typeface="Arial"/>
              </a:defRPr>
            </a:lvl9pPr>
          </a:lstStyle>
          <a:p>
            <a:endParaRPr/>
          </a:p>
        </p:txBody>
      </p:sp>
      <p:sp>
        <p:nvSpPr>
          <p:cNvPr id="31" name="Google Shape;31;p3"/>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2" name="Google Shape;32;p3"/>
          <p:cNvSpPr txBox="1">
            <a:spLocks noGrp="1"/>
          </p:cNvSpPr>
          <p:nvPr>
            <p:ph type="ftr" idx="11"/>
          </p:nvPr>
        </p:nvSpPr>
        <p:spPr>
          <a:xfrm>
            <a:off x="1212007" y="4860001"/>
            <a:ext cx="6408712" cy="126746"/>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650"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3" name="Google Shape;33;p3"/>
          <p:cNvSpPr txBox="1">
            <a:spLocks noGrp="1"/>
          </p:cNvSpPr>
          <p:nvPr>
            <p:ph type="sldNum" idx="12"/>
          </p:nvPr>
        </p:nvSpPr>
        <p:spPr>
          <a:xfrm>
            <a:off x="626325" y="4860001"/>
            <a:ext cx="177404" cy="126746"/>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650">
                <a:solidFill>
                  <a:srgbClr val="888888"/>
                </a:solidFill>
                <a:latin typeface="Arial"/>
                <a:ea typeface="Arial"/>
                <a:cs typeface="Arial"/>
                <a:sym typeface="Arial"/>
              </a:defRPr>
            </a:lvl1pPr>
            <a:lvl2pPr marL="0" marR="0" lvl="1" indent="0" algn="l" rtl="0">
              <a:spcBef>
                <a:spcPts val="0"/>
              </a:spcBef>
              <a:buNone/>
              <a:defRPr sz="650">
                <a:solidFill>
                  <a:srgbClr val="888888"/>
                </a:solidFill>
                <a:latin typeface="Arial"/>
                <a:ea typeface="Arial"/>
                <a:cs typeface="Arial"/>
                <a:sym typeface="Arial"/>
              </a:defRPr>
            </a:lvl2pPr>
            <a:lvl3pPr marL="0" marR="0" lvl="2" indent="0" algn="l" rtl="0">
              <a:spcBef>
                <a:spcPts val="0"/>
              </a:spcBef>
              <a:buNone/>
              <a:defRPr sz="650">
                <a:solidFill>
                  <a:srgbClr val="888888"/>
                </a:solidFill>
                <a:latin typeface="Arial"/>
                <a:ea typeface="Arial"/>
                <a:cs typeface="Arial"/>
                <a:sym typeface="Arial"/>
              </a:defRPr>
            </a:lvl3pPr>
            <a:lvl4pPr marL="0" marR="0" lvl="3" indent="0" algn="l" rtl="0">
              <a:spcBef>
                <a:spcPts val="0"/>
              </a:spcBef>
              <a:buNone/>
              <a:defRPr sz="650">
                <a:solidFill>
                  <a:srgbClr val="888888"/>
                </a:solidFill>
                <a:latin typeface="Arial"/>
                <a:ea typeface="Arial"/>
                <a:cs typeface="Arial"/>
                <a:sym typeface="Arial"/>
              </a:defRPr>
            </a:lvl4pPr>
            <a:lvl5pPr marL="0" marR="0" lvl="4" indent="0" algn="l" rtl="0">
              <a:spcBef>
                <a:spcPts val="0"/>
              </a:spcBef>
              <a:buNone/>
              <a:defRPr sz="650">
                <a:solidFill>
                  <a:srgbClr val="888888"/>
                </a:solidFill>
                <a:latin typeface="Arial"/>
                <a:ea typeface="Arial"/>
                <a:cs typeface="Arial"/>
                <a:sym typeface="Arial"/>
              </a:defRPr>
            </a:lvl5pPr>
            <a:lvl6pPr marL="0" marR="0" lvl="5" indent="0" algn="l" rtl="0">
              <a:spcBef>
                <a:spcPts val="0"/>
              </a:spcBef>
              <a:buNone/>
              <a:defRPr sz="650">
                <a:solidFill>
                  <a:srgbClr val="888888"/>
                </a:solidFill>
                <a:latin typeface="Arial"/>
                <a:ea typeface="Arial"/>
                <a:cs typeface="Arial"/>
                <a:sym typeface="Arial"/>
              </a:defRPr>
            </a:lvl6pPr>
            <a:lvl7pPr marL="0" marR="0" lvl="6" indent="0" algn="l" rtl="0">
              <a:spcBef>
                <a:spcPts val="0"/>
              </a:spcBef>
              <a:buNone/>
              <a:defRPr sz="650">
                <a:solidFill>
                  <a:srgbClr val="888888"/>
                </a:solidFill>
                <a:latin typeface="Arial"/>
                <a:ea typeface="Arial"/>
                <a:cs typeface="Arial"/>
                <a:sym typeface="Arial"/>
              </a:defRPr>
            </a:lvl7pPr>
            <a:lvl8pPr marL="0" marR="0" lvl="7" indent="0" algn="l" rtl="0">
              <a:spcBef>
                <a:spcPts val="0"/>
              </a:spcBef>
              <a:buNone/>
              <a:defRPr sz="650">
                <a:solidFill>
                  <a:srgbClr val="888888"/>
                </a:solidFill>
                <a:latin typeface="Arial"/>
                <a:ea typeface="Arial"/>
                <a:cs typeface="Arial"/>
                <a:sym typeface="Arial"/>
              </a:defRPr>
            </a:lvl8pPr>
            <a:lvl9pPr marL="0" marR="0" lvl="8" indent="0" algn="l" rtl="0">
              <a:spcBef>
                <a:spcPts val="0"/>
              </a:spcBef>
              <a:buNone/>
              <a:defRPr sz="65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Avslutningsslide">
  <p:cSld name="Avslutningsslide">
    <p:bg>
      <p:bgPr>
        <a:solidFill>
          <a:schemeClr val="dk1"/>
        </a:solidFill>
        <a:effectLst/>
      </p:bgPr>
    </p:bg>
    <p:spTree>
      <p:nvGrpSpPr>
        <p:cNvPr id="1" name="Shape 34"/>
        <p:cNvGrpSpPr/>
        <p:nvPr/>
      </p:nvGrpSpPr>
      <p:grpSpPr>
        <a:xfrm>
          <a:off x="0" y="0"/>
          <a:ext cx="0" cy="0"/>
          <a:chOff x="0" y="0"/>
          <a:chExt cx="0" cy="0"/>
        </a:xfrm>
      </p:grpSpPr>
      <p:pic>
        <p:nvPicPr>
          <p:cNvPr id="35" name="Google Shape;35;p4"/>
          <p:cNvPicPr preferRelativeResize="0"/>
          <p:nvPr/>
        </p:nvPicPr>
        <p:blipFill rotWithShape="1">
          <a:blip r:embed="rId2">
            <a:alphaModFix/>
          </a:blip>
          <a:srcRect/>
          <a:stretch/>
        </p:blipFill>
        <p:spPr>
          <a:xfrm>
            <a:off x="457200" y="313203"/>
            <a:ext cx="1172151" cy="257707"/>
          </a:xfrm>
          <a:prstGeom prst="rect">
            <a:avLst/>
          </a:prstGeom>
          <a:noFill/>
          <a:ln>
            <a:noFill/>
          </a:ln>
        </p:spPr>
      </p:pic>
      <p:sp>
        <p:nvSpPr>
          <p:cNvPr id="36" name="Google Shape;36;p4"/>
          <p:cNvSpPr txBox="1">
            <a:spLocks noGrp="1"/>
          </p:cNvSpPr>
          <p:nvPr>
            <p:ph type="body" idx="1"/>
          </p:nvPr>
        </p:nvSpPr>
        <p:spPr>
          <a:xfrm>
            <a:off x="613083" y="4142527"/>
            <a:ext cx="2783929" cy="709514"/>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0000"/>
              </a:lnSpc>
              <a:spcBef>
                <a:spcPts val="0"/>
              </a:spcBef>
              <a:spcAft>
                <a:spcPts val="0"/>
              </a:spcAft>
              <a:buClr>
                <a:srgbClr val="EC008C"/>
              </a:buClr>
              <a:buSzPts val="800"/>
              <a:buFont typeface="Calibri"/>
              <a:buNone/>
              <a:defRPr sz="800" b="0" i="0" u="none" strike="noStrike" cap="none">
                <a:solidFill>
                  <a:schemeClr val="lt1"/>
                </a:solidFill>
                <a:latin typeface="Calibri"/>
                <a:ea typeface="Calibri"/>
                <a:cs typeface="Calibri"/>
                <a:sym typeface="Calibri"/>
              </a:defRPr>
            </a:lvl1pPr>
            <a:lvl2pPr marL="914400" marR="0" lvl="1"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79400" algn="l" rtl="0">
              <a:spcBef>
                <a:spcPts val="60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5pPr>
            <a:lvl6pPr marL="2743200" marR="0" lvl="5" indent="-279400" algn="l" rtl="0">
              <a:spcBef>
                <a:spcPts val="40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L="3200400" marR="0" lvl="6"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7pPr>
            <a:lvl8pPr marL="3657600" marR="0" lvl="7"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8pPr>
            <a:lvl9pPr marL="4114800" marR="0" lvl="8"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cxnSp>
        <p:nvCxnSpPr>
          <p:cNvPr id="37" name="Google Shape;37;p4"/>
          <p:cNvCxnSpPr/>
          <p:nvPr/>
        </p:nvCxnSpPr>
        <p:spPr>
          <a:xfrm>
            <a:off x="455948" y="4151567"/>
            <a:ext cx="0" cy="640800"/>
          </a:xfrm>
          <a:prstGeom prst="straightConnector1">
            <a:avLst/>
          </a:prstGeom>
          <a:noFill/>
          <a:ln w="9525" cap="flat" cmpd="sng">
            <a:solidFill>
              <a:schemeClr val="lt1"/>
            </a:solidFill>
            <a:prstDash val="solid"/>
            <a:round/>
            <a:headEnd type="none" w="sm" len="sm"/>
            <a:tailEnd type="none" w="sm" len="sm"/>
          </a:ln>
        </p:spPr>
      </p:cxnSp>
      <p:grpSp>
        <p:nvGrpSpPr>
          <p:cNvPr id="38" name="Google Shape;38;p4"/>
          <p:cNvGrpSpPr/>
          <p:nvPr/>
        </p:nvGrpSpPr>
        <p:grpSpPr>
          <a:xfrm>
            <a:off x="5978252" y="2540462"/>
            <a:ext cx="3614065" cy="2706333"/>
            <a:chOff x="5378603" y="3749003"/>
            <a:chExt cx="4300962" cy="3220705"/>
          </a:xfrm>
        </p:grpSpPr>
        <p:pic>
          <p:nvPicPr>
            <p:cNvPr id="39" name="Google Shape;39;p4"/>
            <p:cNvPicPr preferRelativeResize="0"/>
            <p:nvPr/>
          </p:nvPicPr>
          <p:blipFill rotWithShape="1">
            <a:blip r:embed="rId3">
              <a:alphaModFix/>
            </a:blip>
            <a:srcRect/>
            <a:stretch/>
          </p:blipFill>
          <p:spPr>
            <a:xfrm>
              <a:off x="5378603" y="3871931"/>
              <a:ext cx="3767328" cy="2974848"/>
            </a:xfrm>
            <a:prstGeom prst="rect">
              <a:avLst/>
            </a:prstGeom>
            <a:noFill/>
            <a:ln>
              <a:noFill/>
            </a:ln>
          </p:spPr>
        </p:pic>
        <p:sp>
          <p:nvSpPr>
            <p:cNvPr id="40" name="Google Shape;40;p4"/>
            <p:cNvSpPr/>
            <p:nvPr/>
          </p:nvSpPr>
          <p:spPr>
            <a:xfrm rot="3553637">
              <a:off x="6934363" y="3210620"/>
              <a:ext cx="1189443" cy="4297470"/>
            </a:xfrm>
            <a:custGeom>
              <a:avLst/>
              <a:gdLst/>
              <a:ahLst/>
              <a:cxnLst/>
              <a:rect l="l" t="t" r="r" b="b"/>
              <a:pathLst>
                <a:path w="120000" h="120000" extrusionOk="0">
                  <a:moveTo>
                    <a:pt x="0" y="120000"/>
                  </a:moveTo>
                  <a:lnTo>
                    <a:pt x="15738" y="0"/>
                  </a:lnTo>
                  <a:lnTo>
                    <a:pt x="120000" y="113942"/>
                  </a:lnTo>
                  <a:lnTo>
                    <a:pt x="0" y="120000"/>
                  </a:lnTo>
                  <a:close/>
                </a:path>
              </a:pathLst>
            </a:custGeom>
            <a:solidFill>
              <a:srgbClr val="EB008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Forside - Svart">
  <p:cSld name="Forside - Svart">
    <p:bg>
      <p:bgPr>
        <a:solidFill>
          <a:schemeClr val="dk1"/>
        </a:solidFill>
        <a:effectLst/>
      </p:bgPr>
    </p:bg>
    <p:spTree>
      <p:nvGrpSpPr>
        <p:cNvPr id="1" name="Shape 41"/>
        <p:cNvGrpSpPr/>
        <p:nvPr/>
      </p:nvGrpSpPr>
      <p:grpSpPr>
        <a:xfrm>
          <a:off x="0" y="0"/>
          <a:ext cx="0" cy="0"/>
          <a:chOff x="0" y="0"/>
          <a:chExt cx="0" cy="0"/>
        </a:xfrm>
      </p:grpSpPr>
      <p:sp>
        <p:nvSpPr>
          <p:cNvPr id="42" name="Google Shape;42;p5"/>
          <p:cNvSpPr txBox="1">
            <a:spLocks noGrp="1"/>
          </p:cNvSpPr>
          <p:nvPr>
            <p:ph type="ctrTitle"/>
          </p:nvPr>
        </p:nvSpPr>
        <p:spPr>
          <a:xfrm>
            <a:off x="406800" y="771550"/>
            <a:ext cx="8319600" cy="1284422"/>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lvl="1" indent="0">
              <a:spcBef>
                <a:spcPts val="0"/>
              </a:spcBef>
              <a:spcAft>
                <a:spcPts val="0"/>
              </a:spcAft>
              <a:buSzPts val="2400"/>
              <a:buNone/>
              <a:defRPr sz="1800"/>
            </a:lvl2pPr>
            <a:lvl3pPr lvl="2" indent="0">
              <a:spcBef>
                <a:spcPts val="0"/>
              </a:spcBef>
              <a:spcAft>
                <a:spcPts val="0"/>
              </a:spcAft>
              <a:buSzPts val="2400"/>
              <a:buNone/>
              <a:defRPr sz="1800"/>
            </a:lvl3pPr>
            <a:lvl4pPr lvl="3" indent="0">
              <a:spcBef>
                <a:spcPts val="0"/>
              </a:spcBef>
              <a:spcAft>
                <a:spcPts val="0"/>
              </a:spcAft>
              <a:buSzPts val="2400"/>
              <a:buNone/>
              <a:defRPr sz="1800"/>
            </a:lvl4pPr>
            <a:lvl5pPr lvl="4" indent="0">
              <a:spcBef>
                <a:spcPts val="0"/>
              </a:spcBef>
              <a:spcAft>
                <a:spcPts val="0"/>
              </a:spcAft>
              <a:buSzPts val="2400"/>
              <a:buNone/>
              <a:defRPr sz="1800"/>
            </a:lvl5pPr>
            <a:lvl6pPr lvl="5" indent="0">
              <a:spcBef>
                <a:spcPts val="0"/>
              </a:spcBef>
              <a:spcAft>
                <a:spcPts val="0"/>
              </a:spcAft>
              <a:buSzPts val="2400"/>
              <a:buNone/>
              <a:defRPr sz="1800"/>
            </a:lvl6pPr>
            <a:lvl7pPr lvl="6" indent="0">
              <a:spcBef>
                <a:spcPts val="0"/>
              </a:spcBef>
              <a:spcAft>
                <a:spcPts val="0"/>
              </a:spcAft>
              <a:buSzPts val="2400"/>
              <a:buNone/>
              <a:defRPr sz="1800"/>
            </a:lvl7pPr>
            <a:lvl8pPr lvl="7" indent="0">
              <a:spcBef>
                <a:spcPts val="0"/>
              </a:spcBef>
              <a:spcAft>
                <a:spcPts val="0"/>
              </a:spcAft>
              <a:buSzPts val="2400"/>
              <a:buNone/>
              <a:defRPr sz="1800"/>
            </a:lvl8pPr>
            <a:lvl9pPr lvl="8" indent="0">
              <a:spcBef>
                <a:spcPts val="0"/>
              </a:spcBef>
              <a:spcAft>
                <a:spcPts val="0"/>
              </a:spcAft>
              <a:buSzPts val="2400"/>
              <a:buNone/>
              <a:defRPr sz="1800"/>
            </a:lvl9pPr>
          </a:lstStyle>
          <a:p>
            <a:endParaRPr/>
          </a:p>
        </p:txBody>
      </p:sp>
      <p:sp>
        <p:nvSpPr>
          <p:cNvPr id="43" name="Google Shape;43;p5"/>
          <p:cNvSpPr txBox="1">
            <a:spLocks noGrp="1"/>
          </p:cNvSpPr>
          <p:nvPr>
            <p:ph type="subTitle" idx="1"/>
          </p:nvPr>
        </p:nvSpPr>
        <p:spPr>
          <a:xfrm>
            <a:off x="404984" y="2053098"/>
            <a:ext cx="8320064" cy="788682"/>
          </a:xfrm>
          <a:prstGeom prst="rect">
            <a:avLst/>
          </a:prstGeom>
          <a:noFill/>
          <a:ln>
            <a:noFill/>
          </a:ln>
        </p:spPr>
        <p:txBody>
          <a:bodyPr spcFirstLastPara="1" wrap="square" lIns="91425" tIns="91425" rIns="91425" bIns="91425" anchor="t" anchorCtr="0">
            <a:noAutofit/>
          </a:bodyPr>
          <a:lstStyle>
            <a:lvl1pPr marL="0" marR="0" lvl="0" indent="0" algn="l" rtl="0">
              <a:lnSpc>
                <a:spcPct val="145833"/>
              </a:lnSpc>
              <a:spcBef>
                <a:spcPts val="600"/>
              </a:spcBef>
              <a:spcAft>
                <a:spcPts val="0"/>
              </a:spcAft>
              <a:buClr>
                <a:srgbClr val="EC008C"/>
              </a:buClr>
              <a:buSzPts val="1800"/>
              <a:buFont typeface="Verdana"/>
              <a:buNone/>
              <a:defRPr sz="1800" b="1" i="0" u="none" strike="noStrike" cap="none">
                <a:solidFill>
                  <a:schemeClr val="lt1"/>
                </a:solidFill>
                <a:latin typeface="Arial"/>
                <a:ea typeface="Arial"/>
                <a:cs typeface="Arial"/>
                <a:sym typeface="Arial"/>
              </a:defRPr>
            </a:lvl1pPr>
            <a:lvl2pPr marL="457200" marR="0" lvl="1" indent="0" algn="ctr" rtl="0">
              <a:spcBef>
                <a:spcPts val="600"/>
              </a:spcBef>
              <a:spcAft>
                <a:spcPts val="0"/>
              </a:spcAft>
              <a:buClr>
                <a:srgbClr val="888888"/>
              </a:buClr>
              <a:buSzPts val="1400"/>
              <a:buFont typeface="Arial"/>
              <a:buNone/>
              <a:defRPr b="0" i="0" u="none" strike="noStrike" cap="none">
                <a:solidFill>
                  <a:srgbClr val="888888"/>
                </a:solidFill>
                <a:latin typeface="Arial"/>
                <a:ea typeface="Arial"/>
                <a:cs typeface="Arial"/>
                <a:sym typeface="Arial"/>
              </a:defRPr>
            </a:lvl2pPr>
            <a:lvl3pPr marL="914400" marR="0" lvl="2" indent="0" algn="ctr" rtl="0">
              <a:spcBef>
                <a:spcPts val="600"/>
              </a:spcBef>
              <a:spcAft>
                <a:spcPts val="0"/>
              </a:spcAft>
              <a:buClr>
                <a:srgbClr val="888888"/>
              </a:buClr>
              <a:buSzPts val="1200"/>
              <a:buFont typeface="Arial"/>
              <a:buNone/>
              <a:defRPr b="0" i="0" u="none" strike="noStrike" cap="none">
                <a:solidFill>
                  <a:srgbClr val="888888"/>
                </a:solidFill>
                <a:latin typeface="Arial"/>
                <a:ea typeface="Arial"/>
                <a:cs typeface="Arial"/>
                <a:sym typeface="Arial"/>
              </a:defRPr>
            </a:lvl3pPr>
            <a:lvl4pPr marL="1371600" marR="0" lvl="3" indent="0" algn="ctr" rtl="0">
              <a:spcBef>
                <a:spcPts val="6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4pPr>
            <a:lvl5pPr marL="1828800" marR="0" lvl="4" indent="0" algn="ctr" rtl="0">
              <a:spcBef>
                <a:spcPts val="6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5pPr>
            <a:lvl6pPr marL="2286000" marR="0" lvl="5" indent="0" algn="ctr" rtl="0">
              <a:spcBef>
                <a:spcPts val="4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6pPr>
            <a:lvl7pPr marL="2743200" marR="0" lvl="6" indent="0" algn="ctr" rtl="0">
              <a:spcBef>
                <a:spcPts val="4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7pPr>
            <a:lvl8pPr marL="3200400" marR="0" lvl="7" indent="0" algn="ctr" rtl="0">
              <a:spcBef>
                <a:spcPts val="4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8pPr>
            <a:lvl9pPr marL="3657600" marR="0" lvl="8" indent="0" algn="ctr" rtl="0">
              <a:spcBef>
                <a:spcPts val="4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9pPr>
          </a:lstStyle>
          <a:p>
            <a:endParaRPr/>
          </a:p>
        </p:txBody>
      </p:sp>
      <p:pic>
        <p:nvPicPr>
          <p:cNvPr id="44" name="Google Shape;44;p5"/>
          <p:cNvPicPr preferRelativeResize="0"/>
          <p:nvPr/>
        </p:nvPicPr>
        <p:blipFill rotWithShape="1">
          <a:blip r:embed="rId2">
            <a:alphaModFix/>
          </a:blip>
          <a:srcRect/>
          <a:stretch/>
        </p:blipFill>
        <p:spPr>
          <a:xfrm>
            <a:off x="457200" y="313203"/>
            <a:ext cx="1172151" cy="257707"/>
          </a:xfrm>
          <a:prstGeom prst="rect">
            <a:avLst/>
          </a:prstGeom>
          <a:noFill/>
          <a:ln>
            <a:noFill/>
          </a:ln>
        </p:spPr>
      </p:pic>
      <p:sp>
        <p:nvSpPr>
          <p:cNvPr id="45" name="Google Shape;45;p5"/>
          <p:cNvSpPr txBox="1">
            <a:spLocks noGrp="1"/>
          </p:cNvSpPr>
          <p:nvPr>
            <p:ph type="body" idx="2"/>
          </p:nvPr>
        </p:nvSpPr>
        <p:spPr>
          <a:xfrm>
            <a:off x="478630" y="4441067"/>
            <a:ext cx="3630841" cy="184249"/>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rgbClr val="EC008C"/>
              </a:buClr>
              <a:buSzPts val="1800"/>
              <a:buFont typeface="Verdana"/>
              <a:buNone/>
              <a:defRPr sz="1100" b="0" i="0" u="none" strike="noStrike" cap="none">
                <a:solidFill>
                  <a:schemeClr val="lt1"/>
                </a:solidFill>
                <a:latin typeface="Arial"/>
                <a:ea typeface="Arial"/>
                <a:cs typeface="Arial"/>
                <a:sym typeface="Arial"/>
              </a:defRPr>
            </a:lvl1pPr>
            <a:lvl2pPr marL="914400" marR="0" lvl="1" indent="-342900" algn="l" rtl="0">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46" name="Google Shape;46;p5"/>
          <p:cNvCxnSpPr/>
          <p:nvPr/>
        </p:nvCxnSpPr>
        <p:spPr>
          <a:xfrm>
            <a:off x="406800" y="4479167"/>
            <a:ext cx="0" cy="291600"/>
          </a:xfrm>
          <a:prstGeom prst="straightConnector1">
            <a:avLst/>
          </a:prstGeom>
          <a:noFill/>
          <a:ln w="9525" cap="flat" cmpd="sng">
            <a:solidFill>
              <a:schemeClr val="lt1"/>
            </a:solidFill>
            <a:prstDash val="solid"/>
            <a:round/>
            <a:headEnd type="none" w="sm" len="sm"/>
            <a:tailEnd type="none" w="sm" len="sm"/>
          </a:ln>
        </p:spPr>
      </p:cxnSp>
      <p:sp>
        <p:nvSpPr>
          <p:cNvPr id="47" name="Google Shape;47;p5"/>
          <p:cNvSpPr txBox="1">
            <a:spLocks noGrp="1"/>
          </p:cNvSpPr>
          <p:nvPr>
            <p:ph type="body" idx="3"/>
          </p:nvPr>
        </p:nvSpPr>
        <p:spPr>
          <a:xfrm>
            <a:off x="478630" y="4634139"/>
            <a:ext cx="3630841" cy="165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rgbClr val="EC008C"/>
              </a:buClr>
              <a:buSzPts val="1800"/>
              <a:buFont typeface="Verdana"/>
              <a:buNone/>
              <a:defRPr sz="1100" b="0" i="0" u="none" strike="noStrike" cap="none">
                <a:solidFill>
                  <a:schemeClr val="lt1"/>
                </a:solidFill>
                <a:latin typeface="Arial"/>
                <a:ea typeface="Arial"/>
                <a:cs typeface="Arial"/>
                <a:sym typeface="Arial"/>
              </a:defRPr>
            </a:lvl1pPr>
            <a:lvl2pPr marL="914400" marR="0" lvl="1"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92100" algn="l" rtl="0">
              <a:spcBef>
                <a:spcPts val="4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6pPr>
            <a:lvl7pPr marL="3200400" marR="0" lvl="6" indent="-279400" algn="l" rtl="0">
              <a:spcBef>
                <a:spcPts val="40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7pPr>
            <a:lvl8pPr marL="3657600" marR="0" lvl="7" indent="-279400" algn="l" rtl="0">
              <a:spcBef>
                <a:spcPts val="40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8pPr>
            <a:lvl9pPr marL="4114800" marR="0" lvl="8"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grpSp>
        <p:nvGrpSpPr>
          <p:cNvPr id="48" name="Google Shape;48;p5"/>
          <p:cNvGrpSpPr/>
          <p:nvPr/>
        </p:nvGrpSpPr>
        <p:grpSpPr>
          <a:xfrm>
            <a:off x="5625304" y="1188019"/>
            <a:ext cx="3518696" cy="3955481"/>
            <a:chOff x="4549776" y="1686637"/>
            <a:chExt cx="4598195" cy="5168981"/>
          </a:xfrm>
        </p:grpSpPr>
        <p:pic>
          <p:nvPicPr>
            <p:cNvPr id="49" name="Google Shape;49;p5"/>
            <p:cNvPicPr preferRelativeResize="0"/>
            <p:nvPr/>
          </p:nvPicPr>
          <p:blipFill rotWithShape="1">
            <a:blip r:embed="rId3">
              <a:alphaModFix/>
            </a:blip>
            <a:srcRect/>
            <a:stretch/>
          </p:blipFill>
          <p:spPr>
            <a:xfrm>
              <a:off x="4657715" y="1686637"/>
              <a:ext cx="4486285" cy="5168981"/>
            </a:xfrm>
            <a:prstGeom prst="rect">
              <a:avLst/>
            </a:prstGeom>
            <a:noFill/>
            <a:ln>
              <a:noFill/>
            </a:ln>
          </p:spPr>
        </p:pic>
        <p:sp>
          <p:nvSpPr>
            <p:cNvPr id="50" name="Google Shape;50;p5"/>
            <p:cNvSpPr/>
            <p:nvPr/>
          </p:nvSpPr>
          <p:spPr>
            <a:xfrm>
              <a:off x="4549776" y="1787152"/>
              <a:ext cx="4598195" cy="5068466"/>
            </a:xfrm>
            <a:custGeom>
              <a:avLst/>
              <a:gdLst/>
              <a:ahLst/>
              <a:cxnLst/>
              <a:rect l="l" t="t" r="r" b="b"/>
              <a:pathLst>
                <a:path w="120000" h="120000" extrusionOk="0">
                  <a:moveTo>
                    <a:pt x="0" y="82283"/>
                  </a:moveTo>
                  <a:lnTo>
                    <a:pt x="120000" y="0"/>
                  </a:lnTo>
                  <a:cubicBezTo>
                    <a:pt x="120000" y="1704"/>
                    <a:pt x="59001" y="78083"/>
                    <a:pt x="59001" y="79788"/>
                  </a:cubicBezTo>
                  <a:lnTo>
                    <a:pt x="28026" y="120000"/>
                  </a:lnTo>
                  <a:lnTo>
                    <a:pt x="0" y="82283"/>
                  </a:lnTo>
                  <a:close/>
                </a:path>
              </a:pathLst>
            </a:custGeom>
            <a:solidFill>
              <a:srgbClr val="EC00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killeside #1">
  <p:cSld name="Skilleside #1">
    <p:spTree>
      <p:nvGrpSpPr>
        <p:cNvPr id="1" name="Shape 51"/>
        <p:cNvGrpSpPr/>
        <p:nvPr/>
      </p:nvGrpSpPr>
      <p:grpSpPr>
        <a:xfrm>
          <a:off x="0" y="0"/>
          <a:ext cx="0" cy="0"/>
          <a:chOff x="0" y="0"/>
          <a:chExt cx="0" cy="0"/>
        </a:xfrm>
      </p:grpSpPr>
      <p:sp>
        <p:nvSpPr>
          <p:cNvPr id="52" name="Google Shape;52;p6"/>
          <p:cNvSpPr txBox="1">
            <a:spLocks noGrp="1"/>
          </p:cNvSpPr>
          <p:nvPr>
            <p:ph type="ctrTitle"/>
          </p:nvPr>
        </p:nvSpPr>
        <p:spPr>
          <a:xfrm>
            <a:off x="406800" y="363446"/>
            <a:ext cx="8319600" cy="930954"/>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1pPr>
            <a:lvl2pPr lvl="1" indent="0">
              <a:spcBef>
                <a:spcPts val="0"/>
              </a:spcBef>
              <a:spcAft>
                <a:spcPts val="0"/>
              </a:spcAft>
              <a:buSzPts val="2400"/>
              <a:buNone/>
              <a:defRPr sz="1800"/>
            </a:lvl2pPr>
            <a:lvl3pPr lvl="2" indent="0">
              <a:spcBef>
                <a:spcPts val="0"/>
              </a:spcBef>
              <a:spcAft>
                <a:spcPts val="0"/>
              </a:spcAft>
              <a:buSzPts val="2400"/>
              <a:buNone/>
              <a:defRPr sz="1800"/>
            </a:lvl3pPr>
            <a:lvl4pPr lvl="3" indent="0">
              <a:spcBef>
                <a:spcPts val="0"/>
              </a:spcBef>
              <a:spcAft>
                <a:spcPts val="0"/>
              </a:spcAft>
              <a:buSzPts val="2400"/>
              <a:buNone/>
              <a:defRPr sz="1800"/>
            </a:lvl4pPr>
            <a:lvl5pPr lvl="4" indent="0">
              <a:spcBef>
                <a:spcPts val="0"/>
              </a:spcBef>
              <a:spcAft>
                <a:spcPts val="0"/>
              </a:spcAft>
              <a:buSzPts val="2400"/>
              <a:buNone/>
              <a:defRPr sz="1800"/>
            </a:lvl5pPr>
            <a:lvl6pPr lvl="5" indent="0">
              <a:spcBef>
                <a:spcPts val="0"/>
              </a:spcBef>
              <a:spcAft>
                <a:spcPts val="0"/>
              </a:spcAft>
              <a:buSzPts val="2400"/>
              <a:buNone/>
              <a:defRPr sz="1800"/>
            </a:lvl6pPr>
            <a:lvl7pPr lvl="6" indent="0">
              <a:spcBef>
                <a:spcPts val="0"/>
              </a:spcBef>
              <a:spcAft>
                <a:spcPts val="0"/>
              </a:spcAft>
              <a:buSzPts val="2400"/>
              <a:buNone/>
              <a:defRPr sz="1800"/>
            </a:lvl7pPr>
            <a:lvl8pPr lvl="7" indent="0">
              <a:spcBef>
                <a:spcPts val="0"/>
              </a:spcBef>
              <a:spcAft>
                <a:spcPts val="0"/>
              </a:spcAft>
              <a:buSzPts val="2400"/>
              <a:buNone/>
              <a:defRPr sz="1800"/>
            </a:lvl8pPr>
            <a:lvl9pPr lvl="8" indent="0">
              <a:spcBef>
                <a:spcPts val="0"/>
              </a:spcBef>
              <a:spcAft>
                <a:spcPts val="0"/>
              </a:spcAft>
              <a:buSzPts val="2400"/>
              <a:buNone/>
              <a:defRPr sz="1800"/>
            </a:lvl9pPr>
          </a:lstStyle>
          <a:p>
            <a:endParaRPr/>
          </a:p>
        </p:txBody>
      </p:sp>
      <p:grpSp>
        <p:nvGrpSpPr>
          <p:cNvPr id="53" name="Google Shape;53;p6"/>
          <p:cNvGrpSpPr/>
          <p:nvPr/>
        </p:nvGrpSpPr>
        <p:grpSpPr>
          <a:xfrm>
            <a:off x="4021672" y="1026535"/>
            <a:ext cx="5573627" cy="4126408"/>
            <a:chOff x="2013767" y="1123711"/>
            <a:chExt cx="7759665" cy="5744831"/>
          </a:xfrm>
        </p:grpSpPr>
        <p:pic>
          <p:nvPicPr>
            <p:cNvPr id="54" name="Google Shape;54;p6"/>
            <p:cNvPicPr preferRelativeResize="0"/>
            <p:nvPr/>
          </p:nvPicPr>
          <p:blipFill rotWithShape="1">
            <a:blip r:embed="rId2">
              <a:alphaModFix/>
            </a:blip>
            <a:srcRect/>
            <a:stretch/>
          </p:blipFill>
          <p:spPr>
            <a:xfrm>
              <a:off x="2127504" y="1871472"/>
              <a:ext cx="7016496" cy="4986528"/>
            </a:xfrm>
            <a:prstGeom prst="rect">
              <a:avLst/>
            </a:prstGeom>
            <a:noFill/>
            <a:ln>
              <a:noFill/>
            </a:ln>
          </p:spPr>
        </p:pic>
        <p:sp>
          <p:nvSpPr>
            <p:cNvPr id="55" name="Google Shape;55;p6"/>
            <p:cNvSpPr/>
            <p:nvPr/>
          </p:nvSpPr>
          <p:spPr>
            <a:xfrm rot="3576615">
              <a:off x="4838581" y="117035"/>
              <a:ext cx="2110036" cy="7758183"/>
            </a:xfrm>
            <a:custGeom>
              <a:avLst/>
              <a:gdLst/>
              <a:ahLst/>
              <a:cxnLst/>
              <a:rect l="l" t="t" r="r" b="b"/>
              <a:pathLst>
                <a:path w="120000" h="120000" extrusionOk="0">
                  <a:moveTo>
                    <a:pt x="0" y="118006"/>
                  </a:moveTo>
                  <a:lnTo>
                    <a:pt x="49506" y="0"/>
                  </a:lnTo>
                  <a:lnTo>
                    <a:pt x="120000" y="120000"/>
                  </a:lnTo>
                  <a:lnTo>
                    <a:pt x="0" y="118006"/>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Skilleside #2">
  <p:cSld name="Skilleside #2">
    <p:spTree>
      <p:nvGrpSpPr>
        <p:cNvPr id="1" name="Shape 56"/>
        <p:cNvGrpSpPr/>
        <p:nvPr/>
      </p:nvGrpSpPr>
      <p:grpSpPr>
        <a:xfrm>
          <a:off x="0" y="0"/>
          <a:ext cx="0" cy="0"/>
          <a:chOff x="0" y="0"/>
          <a:chExt cx="0" cy="0"/>
        </a:xfrm>
      </p:grpSpPr>
      <p:sp>
        <p:nvSpPr>
          <p:cNvPr id="57" name="Google Shape;57;p7"/>
          <p:cNvSpPr txBox="1">
            <a:spLocks noGrp="1"/>
          </p:cNvSpPr>
          <p:nvPr>
            <p:ph type="ctrTitle"/>
          </p:nvPr>
        </p:nvSpPr>
        <p:spPr>
          <a:xfrm>
            <a:off x="406800" y="363446"/>
            <a:ext cx="8319600" cy="930954"/>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1pPr>
            <a:lvl2pPr lvl="1" indent="0">
              <a:spcBef>
                <a:spcPts val="0"/>
              </a:spcBef>
              <a:spcAft>
                <a:spcPts val="0"/>
              </a:spcAft>
              <a:buSzPts val="2400"/>
              <a:buNone/>
              <a:defRPr sz="1800"/>
            </a:lvl2pPr>
            <a:lvl3pPr lvl="2" indent="0">
              <a:spcBef>
                <a:spcPts val="0"/>
              </a:spcBef>
              <a:spcAft>
                <a:spcPts val="0"/>
              </a:spcAft>
              <a:buSzPts val="2400"/>
              <a:buNone/>
              <a:defRPr sz="1800"/>
            </a:lvl3pPr>
            <a:lvl4pPr lvl="3" indent="0">
              <a:spcBef>
                <a:spcPts val="0"/>
              </a:spcBef>
              <a:spcAft>
                <a:spcPts val="0"/>
              </a:spcAft>
              <a:buSzPts val="2400"/>
              <a:buNone/>
              <a:defRPr sz="1800"/>
            </a:lvl4pPr>
            <a:lvl5pPr lvl="4" indent="0">
              <a:spcBef>
                <a:spcPts val="0"/>
              </a:spcBef>
              <a:spcAft>
                <a:spcPts val="0"/>
              </a:spcAft>
              <a:buSzPts val="2400"/>
              <a:buNone/>
              <a:defRPr sz="1800"/>
            </a:lvl5pPr>
            <a:lvl6pPr lvl="5" indent="0">
              <a:spcBef>
                <a:spcPts val="0"/>
              </a:spcBef>
              <a:spcAft>
                <a:spcPts val="0"/>
              </a:spcAft>
              <a:buSzPts val="2400"/>
              <a:buNone/>
              <a:defRPr sz="1800"/>
            </a:lvl6pPr>
            <a:lvl7pPr lvl="6" indent="0">
              <a:spcBef>
                <a:spcPts val="0"/>
              </a:spcBef>
              <a:spcAft>
                <a:spcPts val="0"/>
              </a:spcAft>
              <a:buSzPts val="2400"/>
              <a:buNone/>
              <a:defRPr sz="1800"/>
            </a:lvl7pPr>
            <a:lvl8pPr lvl="7" indent="0">
              <a:spcBef>
                <a:spcPts val="0"/>
              </a:spcBef>
              <a:spcAft>
                <a:spcPts val="0"/>
              </a:spcAft>
              <a:buSzPts val="2400"/>
              <a:buNone/>
              <a:defRPr sz="1800"/>
            </a:lvl8pPr>
            <a:lvl9pPr lvl="8" indent="0">
              <a:spcBef>
                <a:spcPts val="0"/>
              </a:spcBef>
              <a:spcAft>
                <a:spcPts val="0"/>
              </a:spcAft>
              <a:buSzPts val="2400"/>
              <a:buNone/>
              <a:defRPr sz="1800"/>
            </a:lvl9pPr>
          </a:lstStyle>
          <a:p>
            <a:endParaRPr/>
          </a:p>
        </p:txBody>
      </p:sp>
      <p:grpSp>
        <p:nvGrpSpPr>
          <p:cNvPr id="58" name="Google Shape;58;p7"/>
          <p:cNvGrpSpPr/>
          <p:nvPr/>
        </p:nvGrpSpPr>
        <p:grpSpPr>
          <a:xfrm>
            <a:off x="4021672" y="1026535"/>
            <a:ext cx="5573627" cy="4126408"/>
            <a:chOff x="2013767" y="1123711"/>
            <a:chExt cx="7759665" cy="5744831"/>
          </a:xfrm>
        </p:grpSpPr>
        <p:pic>
          <p:nvPicPr>
            <p:cNvPr id="59" name="Google Shape;59;p7"/>
            <p:cNvPicPr preferRelativeResize="0"/>
            <p:nvPr/>
          </p:nvPicPr>
          <p:blipFill rotWithShape="1">
            <a:blip r:embed="rId2">
              <a:alphaModFix/>
            </a:blip>
            <a:srcRect/>
            <a:stretch/>
          </p:blipFill>
          <p:spPr>
            <a:xfrm>
              <a:off x="2127504" y="1871472"/>
              <a:ext cx="7016496" cy="4986528"/>
            </a:xfrm>
            <a:prstGeom prst="rect">
              <a:avLst/>
            </a:prstGeom>
            <a:noFill/>
            <a:ln>
              <a:noFill/>
            </a:ln>
          </p:spPr>
        </p:pic>
        <p:sp>
          <p:nvSpPr>
            <p:cNvPr id="60" name="Google Shape;60;p7"/>
            <p:cNvSpPr/>
            <p:nvPr/>
          </p:nvSpPr>
          <p:spPr>
            <a:xfrm rot="3576615">
              <a:off x="4838581" y="117035"/>
              <a:ext cx="2110036" cy="7758183"/>
            </a:xfrm>
            <a:custGeom>
              <a:avLst/>
              <a:gdLst/>
              <a:ahLst/>
              <a:cxnLst/>
              <a:rect l="l" t="t" r="r" b="b"/>
              <a:pathLst>
                <a:path w="120000" h="120000" extrusionOk="0">
                  <a:moveTo>
                    <a:pt x="0" y="118006"/>
                  </a:moveTo>
                  <a:lnTo>
                    <a:pt x="49506" y="0"/>
                  </a:lnTo>
                  <a:lnTo>
                    <a:pt x="120000" y="120000"/>
                  </a:lnTo>
                  <a:lnTo>
                    <a:pt x="0" y="118006"/>
                  </a:lnTo>
                  <a:close/>
                </a:path>
              </a:pathLst>
            </a:cu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tel og innhold #2">
  <p:cSld name="Tittel og innhold #2">
    <p:spTree>
      <p:nvGrpSpPr>
        <p:cNvPr id="1" name="Shape 61"/>
        <p:cNvGrpSpPr/>
        <p:nvPr/>
      </p:nvGrpSpPr>
      <p:grpSpPr>
        <a:xfrm>
          <a:off x="0" y="0"/>
          <a:ext cx="0" cy="0"/>
          <a:chOff x="0" y="0"/>
          <a:chExt cx="0" cy="0"/>
        </a:xfrm>
      </p:grpSpPr>
      <p:sp>
        <p:nvSpPr>
          <p:cNvPr id="62" name="Google Shape;62;p8"/>
          <p:cNvSpPr txBox="1">
            <a:spLocks noGrp="1"/>
          </p:cNvSpPr>
          <p:nvPr>
            <p:ph type="title"/>
          </p:nvPr>
        </p:nvSpPr>
        <p:spPr>
          <a:xfrm>
            <a:off x="314004" y="420292"/>
            <a:ext cx="2097756" cy="4151709"/>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lvl="1" indent="0">
              <a:spcBef>
                <a:spcPts val="0"/>
              </a:spcBef>
              <a:spcAft>
                <a:spcPts val="0"/>
              </a:spcAft>
              <a:buSzPts val="2400"/>
              <a:buNone/>
              <a:defRPr sz="1800"/>
            </a:lvl2pPr>
            <a:lvl3pPr lvl="2" indent="0">
              <a:spcBef>
                <a:spcPts val="0"/>
              </a:spcBef>
              <a:spcAft>
                <a:spcPts val="0"/>
              </a:spcAft>
              <a:buSzPts val="2400"/>
              <a:buNone/>
              <a:defRPr sz="1800"/>
            </a:lvl3pPr>
            <a:lvl4pPr lvl="3" indent="0">
              <a:spcBef>
                <a:spcPts val="0"/>
              </a:spcBef>
              <a:spcAft>
                <a:spcPts val="0"/>
              </a:spcAft>
              <a:buSzPts val="2400"/>
              <a:buNone/>
              <a:defRPr sz="1800"/>
            </a:lvl4pPr>
            <a:lvl5pPr lvl="4" indent="0">
              <a:spcBef>
                <a:spcPts val="0"/>
              </a:spcBef>
              <a:spcAft>
                <a:spcPts val="0"/>
              </a:spcAft>
              <a:buSzPts val="2400"/>
              <a:buNone/>
              <a:defRPr sz="1800"/>
            </a:lvl5pPr>
            <a:lvl6pPr lvl="5" indent="0">
              <a:spcBef>
                <a:spcPts val="0"/>
              </a:spcBef>
              <a:spcAft>
                <a:spcPts val="0"/>
              </a:spcAft>
              <a:buSzPts val="2400"/>
              <a:buNone/>
              <a:defRPr sz="1800"/>
            </a:lvl6pPr>
            <a:lvl7pPr lvl="6" indent="0">
              <a:spcBef>
                <a:spcPts val="0"/>
              </a:spcBef>
              <a:spcAft>
                <a:spcPts val="0"/>
              </a:spcAft>
              <a:buSzPts val="2400"/>
              <a:buNone/>
              <a:defRPr sz="1800"/>
            </a:lvl7pPr>
            <a:lvl8pPr lvl="7" indent="0">
              <a:spcBef>
                <a:spcPts val="0"/>
              </a:spcBef>
              <a:spcAft>
                <a:spcPts val="0"/>
              </a:spcAft>
              <a:buSzPts val="2400"/>
              <a:buNone/>
              <a:defRPr sz="1800"/>
            </a:lvl8pPr>
            <a:lvl9pPr lvl="8" indent="0">
              <a:spcBef>
                <a:spcPts val="0"/>
              </a:spcBef>
              <a:spcAft>
                <a:spcPts val="0"/>
              </a:spcAft>
              <a:buSzPts val="2400"/>
              <a:buNone/>
              <a:defRPr sz="1800"/>
            </a:lvl9pPr>
          </a:lstStyle>
          <a:p>
            <a:endParaRPr/>
          </a:p>
        </p:txBody>
      </p:sp>
      <p:sp>
        <p:nvSpPr>
          <p:cNvPr id="63" name="Google Shape;63;p8"/>
          <p:cNvSpPr txBox="1">
            <a:spLocks noGrp="1"/>
          </p:cNvSpPr>
          <p:nvPr>
            <p:ph type="body" idx="1"/>
          </p:nvPr>
        </p:nvSpPr>
        <p:spPr>
          <a:xfrm>
            <a:off x="2808001" y="771550"/>
            <a:ext cx="5945475" cy="3798425"/>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00"/>
              </a:spcBef>
              <a:spcAft>
                <a:spcPts val="0"/>
              </a:spcAft>
              <a:buClr>
                <a:srgbClr val="EC008C"/>
              </a:buClr>
              <a:buSzPts val="1800"/>
              <a:buFont typeface="Verdana"/>
              <a:buChar char="›"/>
              <a:defRPr sz="1800" b="0" i="0" u="none" strike="noStrike" cap="none">
                <a:solidFill>
                  <a:schemeClr val="dk1"/>
                </a:solidFill>
                <a:latin typeface="Arial"/>
                <a:ea typeface="Arial"/>
                <a:cs typeface="Arial"/>
                <a:sym typeface="Arial"/>
              </a:defRPr>
            </a:lvl1pPr>
            <a:lvl2pPr marL="914400" marR="0" lvl="1" indent="-317500" algn="l" rtl="0">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04800" algn="l" rtl="0">
              <a:spcBef>
                <a:spcPts val="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298450" algn="l" rtl="0">
              <a:spcBef>
                <a:spcPts val="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85750" algn="l" rtl="0">
              <a:spcBef>
                <a:spcPts val="4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79400" algn="l" rtl="0">
              <a:spcBef>
                <a:spcPts val="40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7pPr>
            <a:lvl8pPr marL="3657600" marR="0" lvl="7"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8pPr>
            <a:lvl9pPr marL="4114800" marR="0" lvl="8"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sp>
        <p:nvSpPr>
          <p:cNvPr id="64" name="Google Shape;64;p8"/>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5" name="Google Shape;65;p8"/>
          <p:cNvSpPr txBox="1">
            <a:spLocks noGrp="1"/>
          </p:cNvSpPr>
          <p:nvPr>
            <p:ph type="ftr" idx="11"/>
          </p:nvPr>
        </p:nvSpPr>
        <p:spPr>
          <a:xfrm>
            <a:off x="1212007" y="4860001"/>
            <a:ext cx="6408712" cy="126746"/>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650"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6" name="Google Shape;66;p8"/>
          <p:cNvSpPr txBox="1">
            <a:spLocks noGrp="1"/>
          </p:cNvSpPr>
          <p:nvPr>
            <p:ph type="sldNum" idx="12"/>
          </p:nvPr>
        </p:nvSpPr>
        <p:spPr>
          <a:xfrm>
            <a:off x="626325" y="4860001"/>
            <a:ext cx="177404" cy="126746"/>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650">
                <a:solidFill>
                  <a:srgbClr val="888888"/>
                </a:solidFill>
                <a:latin typeface="Arial"/>
                <a:ea typeface="Arial"/>
                <a:cs typeface="Arial"/>
                <a:sym typeface="Arial"/>
              </a:defRPr>
            </a:lvl1pPr>
            <a:lvl2pPr marL="0" marR="0" lvl="1" indent="0" algn="l" rtl="0">
              <a:spcBef>
                <a:spcPts val="0"/>
              </a:spcBef>
              <a:buNone/>
              <a:defRPr sz="650">
                <a:solidFill>
                  <a:srgbClr val="888888"/>
                </a:solidFill>
                <a:latin typeface="Arial"/>
                <a:ea typeface="Arial"/>
                <a:cs typeface="Arial"/>
                <a:sym typeface="Arial"/>
              </a:defRPr>
            </a:lvl2pPr>
            <a:lvl3pPr marL="0" marR="0" lvl="2" indent="0" algn="l" rtl="0">
              <a:spcBef>
                <a:spcPts val="0"/>
              </a:spcBef>
              <a:buNone/>
              <a:defRPr sz="650">
                <a:solidFill>
                  <a:srgbClr val="888888"/>
                </a:solidFill>
                <a:latin typeface="Arial"/>
                <a:ea typeface="Arial"/>
                <a:cs typeface="Arial"/>
                <a:sym typeface="Arial"/>
              </a:defRPr>
            </a:lvl3pPr>
            <a:lvl4pPr marL="0" marR="0" lvl="3" indent="0" algn="l" rtl="0">
              <a:spcBef>
                <a:spcPts val="0"/>
              </a:spcBef>
              <a:buNone/>
              <a:defRPr sz="650">
                <a:solidFill>
                  <a:srgbClr val="888888"/>
                </a:solidFill>
                <a:latin typeface="Arial"/>
                <a:ea typeface="Arial"/>
                <a:cs typeface="Arial"/>
                <a:sym typeface="Arial"/>
              </a:defRPr>
            </a:lvl4pPr>
            <a:lvl5pPr marL="0" marR="0" lvl="4" indent="0" algn="l" rtl="0">
              <a:spcBef>
                <a:spcPts val="0"/>
              </a:spcBef>
              <a:buNone/>
              <a:defRPr sz="650">
                <a:solidFill>
                  <a:srgbClr val="888888"/>
                </a:solidFill>
                <a:latin typeface="Arial"/>
                <a:ea typeface="Arial"/>
                <a:cs typeface="Arial"/>
                <a:sym typeface="Arial"/>
              </a:defRPr>
            </a:lvl5pPr>
            <a:lvl6pPr marL="0" marR="0" lvl="5" indent="0" algn="l" rtl="0">
              <a:spcBef>
                <a:spcPts val="0"/>
              </a:spcBef>
              <a:buNone/>
              <a:defRPr sz="650">
                <a:solidFill>
                  <a:srgbClr val="888888"/>
                </a:solidFill>
                <a:latin typeface="Arial"/>
                <a:ea typeface="Arial"/>
                <a:cs typeface="Arial"/>
                <a:sym typeface="Arial"/>
              </a:defRPr>
            </a:lvl6pPr>
            <a:lvl7pPr marL="0" marR="0" lvl="6" indent="0" algn="l" rtl="0">
              <a:spcBef>
                <a:spcPts val="0"/>
              </a:spcBef>
              <a:buNone/>
              <a:defRPr sz="650">
                <a:solidFill>
                  <a:srgbClr val="888888"/>
                </a:solidFill>
                <a:latin typeface="Arial"/>
                <a:ea typeface="Arial"/>
                <a:cs typeface="Arial"/>
                <a:sym typeface="Arial"/>
              </a:defRPr>
            </a:lvl7pPr>
            <a:lvl8pPr marL="0" marR="0" lvl="7" indent="0" algn="l" rtl="0">
              <a:spcBef>
                <a:spcPts val="0"/>
              </a:spcBef>
              <a:buNone/>
              <a:defRPr sz="650">
                <a:solidFill>
                  <a:srgbClr val="888888"/>
                </a:solidFill>
                <a:latin typeface="Arial"/>
                <a:ea typeface="Arial"/>
                <a:cs typeface="Arial"/>
                <a:sym typeface="Arial"/>
              </a:defRPr>
            </a:lvl8pPr>
            <a:lvl9pPr marL="0" marR="0" lvl="8" indent="0" algn="l" rtl="0">
              <a:spcBef>
                <a:spcPts val="0"/>
              </a:spcBef>
              <a:buNone/>
              <a:defRPr sz="65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cxnSp>
        <p:nvCxnSpPr>
          <p:cNvPr id="67" name="Google Shape;67;p8"/>
          <p:cNvCxnSpPr/>
          <p:nvPr/>
        </p:nvCxnSpPr>
        <p:spPr>
          <a:xfrm>
            <a:off x="2520000" y="405000"/>
            <a:ext cx="0" cy="4185000"/>
          </a:xfrm>
          <a:prstGeom prst="straightConnector1">
            <a:avLst/>
          </a:prstGeom>
          <a:noFill/>
          <a:ln w="9525" cap="flat" cmpd="sng">
            <a:solidFill>
              <a:schemeClr val="dk1"/>
            </a:solidFill>
            <a:prstDash val="solid"/>
            <a:round/>
            <a:headEnd type="none" w="sm" len="sm"/>
            <a:tailEnd type="none" w="sm" len="sm"/>
          </a:ln>
        </p:spPr>
      </p:cxnSp>
      <p:sp>
        <p:nvSpPr>
          <p:cNvPr id="68" name="Google Shape;68;p8"/>
          <p:cNvSpPr txBox="1">
            <a:spLocks noGrp="1"/>
          </p:cNvSpPr>
          <p:nvPr>
            <p:ph type="body" idx="2"/>
          </p:nvPr>
        </p:nvSpPr>
        <p:spPr>
          <a:xfrm>
            <a:off x="2808000" y="411956"/>
            <a:ext cx="5965200" cy="277200"/>
          </a:xfrm>
          <a:prstGeom prst="rect">
            <a:avLst/>
          </a:prstGeom>
          <a:solidFill>
            <a:schemeClr val="dk1"/>
          </a:solidFill>
          <a:ln>
            <a:noFill/>
          </a:ln>
        </p:spPr>
        <p:txBody>
          <a:bodyPr spcFirstLastPara="1" wrap="square" lIns="91425" tIns="91425" rIns="91425" bIns="91425" anchor="ctr" anchorCtr="0">
            <a:noAutofit/>
          </a:bodyPr>
          <a:lstStyle>
            <a:lvl1pPr marL="457200" marR="0" lvl="0" indent="-228600" algn="l" rtl="0">
              <a:lnSpc>
                <a:spcPct val="100000"/>
              </a:lnSpc>
              <a:spcBef>
                <a:spcPts val="600"/>
              </a:spcBef>
              <a:spcAft>
                <a:spcPts val="0"/>
              </a:spcAft>
              <a:buClr>
                <a:srgbClr val="EC008C"/>
              </a:buClr>
              <a:buSzPts val="1800"/>
              <a:buFont typeface="Verdana"/>
              <a:buNone/>
              <a:defRPr sz="1400" b="1" i="0" u="none" strike="noStrike" cap="none">
                <a:solidFill>
                  <a:schemeClr val="lt1"/>
                </a:solidFill>
                <a:latin typeface="Arial"/>
                <a:ea typeface="Arial"/>
                <a:cs typeface="Arial"/>
                <a:sym typeface="Arial"/>
              </a:defRPr>
            </a:lvl1pPr>
            <a:lvl2pPr marL="914400" marR="0" lvl="1" indent="-304800" algn="l" rtl="0">
              <a:spcBef>
                <a:spcPts val="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85750" algn="l" rtl="0">
              <a:spcBef>
                <a:spcPts val="6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4pPr>
            <a:lvl5pPr marL="2286000" marR="0" lvl="4" indent="-279400" algn="l" rtl="0">
              <a:spcBef>
                <a:spcPts val="60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5pPr>
            <a:lvl6pPr marL="2743200" marR="0" lvl="5"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6pPr>
            <a:lvl7pPr marL="3200400" marR="0" lvl="6"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7pPr>
            <a:lvl8pPr marL="3657600" marR="0" lvl="7"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8pPr>
            <a:lvl9pPr marL="4114800" marR="0" lvl="8"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sp>
        <p:nvSpPr>
          <p:cNvPr id="69" name="Google Shape;69;p8"/>
          <p:cNvSpPr txBox="1"/>
          <p:nvPr/>
        </p:nvSpPr>
        <p:spPr>
          <a:xfrm>
            <a:off x="426909" y="4860499"/>
            <a:ext cx="216024" cy="100027"/>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no-NO" sz="650">
                <a:solidFill>
                  <a:srgbClr val="808285"/>
                </a:solidFill>
                <a:latin typeface="Arial"/>
                <a:ea typeface="Arial"/>
                <a:cs typeface="Arial"/>
                <a:sym typeface="Arial"/>
              </a:rPr>
              <a:t>Side</a:t>
            </a:r>
            <a:endParaRPr sz="650">
              <a:solidFill>
                <a:srgbClr val="808285"/>
              </a:solidFill>
              <a:latin typeface="Arial"/>
              <a:ea typeface="Arial"/>
              <a:cs typeface="Arial"/>
              <a:sym typeface="Arial"/>
            </a:endParaRPr>
          </a:p>
        </p:txBody>
      </p:sp>
      <p:pic>
        <p:nvPicPr>
          <p:cNvPr id="70" name="Google Shape;70;p8"/>
          <p:cNvPicPr preferRelativeResize="0"/>
          <p:nvPr/>
        </p:nvPicPr>
        <p:blipFill rotWithShape="1">
          <a:blip r:embed="rId2">
            <a:alphaModFix/>
          </a:blip>
          <a:srcRect/>
          <a:stretch/>
        </p:blipFill>
        <p:spPr>
          <a:xfrm>
            <a:off x="8133900" y="4857300"/>
            <a:ext cx="519570" cy="11638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o innholdsdeler" type="twoObj">
  <p:cSld name="TWO_OBJECTS">
    <p:spTree>
      <p:nvGrpSpPr>
        <p:cNvPr id="1" name="Shape 71"/>
        <p:cNvGrpSpPr/>
        <p:nvPr/>
      </p:nvGrpSpPr>
      <p:grpSpPr>
        <a:xfrm>
          <a:off x="0" y="0"/>
          <a:ext cx="0" cy="0"/>
          <a:chOff x="0" y="0"/>
          <a:chExt cx="0" cy="0"/>
        </a:xfrm>
      </p:grpSpPr>
      <p:sp>
        <p:nvSpPr>
          <p:cNvPr id="72" name="Google Shape;72;p9"/>
          <p:cNvSpPr txBox="1">
            <a:spLocks noGrp="1"/>
          </p:cNvSpPr>
          <p:nvPr>
            <p:ph type="title"/>
          </p:nvPr>
        </p:nvSpPr>
        <p:spPr>
          <a:xfrm>
            <a:off x="409574" y="238555"/>
            <a:ext cx="8229600" cy="36755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indent="0">
              <a:spcBef>
                <a:spcPts val="0"/>
              </a:spcBef>
              <a:spcAft>
                <a:spcPts val="0"/>
              </a:spcAft>
              <a:buSzPts val="2400"/>
              <a:buNone/>
              <a:defRPr sz="2400"/>
            </a:lvl2pPr>
            <a:lvl3pPr lvl="2" indent="0">
              <a:spcBef>
                <a:spcPts val="0"/>
              </a:spcBef>
              <a:spcAft>
                <a:spcPts val="0"/>
              </a:spcAft>
              <a:buSzPts val="2400"/>
              <a:buNone/>
              <a:defRPr sz="2400"/>
            </a:lvl3pPr>
            <a:lvl4pPr lvl="3" indent="0">
              <a:spcBef>
                <a:spcPts val="0"/>
              </a:spcBef>
              <a:spcAft>
                <a:spcPts val="0"/>
              </a:spcAft>
              <a:buSzPts val="2400"/>
              <a:buNone/>
              <a:defRPr sz="2400"/>
            </a:lvl4pPr>
            <a:lvl5pPr lvl="4" indent="0">
              <a:spcBef>
                <a:spcPts val="0"/>
              </a:spcBef>
              <a:spcAft>
                <a:spcPts val="0"/>
              </a:spcAft>
              <a:buSzPts val="2400"/>
              <a:buNone/>
              <a:defRPr sz="2400"/>
            </a:lvl5pPr>
            <a:lvl6pPr lvl="5" indent="0">
              <a:spcBef>
                <a:spcPts val="0"/>
              </a:spcBef>
              <a:spcAft>
                <a:spcPts val="0"/>
              </a:spcAft>
              <a:buSzPts val="2400"/>
              <a:buNone/>
              <a:defRPr sz="2400"/>
            </a:lvl6pPr>
            <a:lvl7pPr lvl="6" indent="0">
              <a:spcBef>
                <a:spcPts val="0"/>
              </a:spcBef>
              <a:spcAft>
                <a:spcPts val="0"/>
              </a:spcAft>
              <a:buSzPts val="2400"/>
              <a:buNone/>
              <a:defRPr sz="2400"/>
            </a:lvl7pPr>
            <a:lvl8pPr lvl="7" indent="0">
              <a:spcBef>
                <a:spcPts val="0"/>
              </a:spcBef>
              <a:spcAft>
                <a:spcPts val="0"/>
              </a:spcAft>
              <a:buSzPts val="2400"/>
              <a:buNone/>
              <a:defRPr sz="2400"/>
            </a:lvl8pPr>
            <a:lvl9pPr lvl="8" indent="0">
              <a:spcBef>
                <a:spcPts val="0"/>
              </a:spcBef>
              <a:spcAft>
                <a:spcPts val="0"/>
              </a:spcAft>
              <a:buSzPts val="2400"/>
              <a:buNone/>
              <a:defRPr sz="2400"/>
            </a:lvl9pPr>
          </a:lstStyle>
          <a:p>
            <a:endParaRPr/>
          </a:p>
        </p:txBody>
      </p:sp>
      <p:sp>
        <p:nvSpPr>
          <p:cNvPr id="73" name="Google Shape;73;p9"/>
          <p:cNvSpPr txBox="1">
            <a:spLocks noGrp="1"/>
          </p:cNvSpPr>
          <p:nvPr>
            <p:ph type="body" idx="1"/>
          </p:nvPr>
        </p:nvSpPr>
        <p:spPr>
          <a:xfrm>
            <a:off x="410400" y="1012500"/>
            <a:ext cx="4038600" cy="3394472"/>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00"/>
              </a:spcBef>
              <a:spcAft>
                <a:spcPts val="0"/>
              </a:spcAft>
              <a:buClr>
                <a:srgbClr val="EC008C"/>
              </a:buClr>
              <a:buSzPts val="1800"/>
              <a:buFont typeface="Verdana"/>
              <a:buChar char="›"/>
              <a:defRPr sz="1800" b="0" i="0" u="none" strike="noStrike" cap="none">
                <a:solidFill>
                  <a:schemeClr val="dk1"/>
                </a:solidFill>
                <a:latin typeface="Arial"/>
                <a:ea typeface="Arial"/>
                <a:cs typeface="Arial"/>
                <a:sym typeface="Arial"/>
              </a:defRPr>
            </a:lvl1pPr>
            <a:lvl2pPr marL="914400" marR="0" lvl="1" indent="-317500" algn="l" rtl="0">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04800" algn="l" rtl="0">
              <a:spcBef>
                <a:spcPts val="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298450" algn="l" rtl="0">
              <a:spcBef>
                <a:spcPts val="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85750" algn="l" rtl="0">
              <a:spcBef>
                <a:spcPts val="36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79400" algn="l" rtl="0">
              <a:spcBef>
                <a:spcPts val="36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7pPr>
            <a:lvl8pPr marL="3657600" marR="0" lvl="7" indent="-273050" algn="l" rtl="0">
              <a:spcBef>
                <a:spcPts val="36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8pPr>
            <a:lvl9pPr marL="4114800" marR="0" lvl="8" indent="-273050" algn="l" rtl="0">
              <a:spcBef>
                <a:spcPts val="36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sp>
        <p:nvSpPr>
          <p:cNvPr id="74" name="Google Shape;74;p9"/>
          <p:cNvSpPr txBox="1">
            <a:spLocks noGrp="1"/>
          </p:cNvSpPr>
          <p:nvPr>
            <p:ph type="body" idx="2"/>
          </p:nvPr>
        </p:nvSpPr>
        <p:spPr>
          <a:xfrm>
            <a:off x="4648200" y="1012500"/>
            <a:ext cx="4038600" cy="3394472"/>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00"/>
              </a:spcBef>
              <a:spcAft>
                <a:spcPts val="0"/>
              </a:spcAft>
              <a:buClr>
                <a:srgbClr val="EC008C"/>
              </a:buClr>
              <a:buSzPts val="1800"/>
              <a:buFont typeface="Verdana"/>
              <a:buChar char="›"/>
              <a:defRPr sz="1800" b="0" i="0" u="none" strike="noStrike" cap="none">
                <a:solidFill>
                  <a:schemeClr val="dk1"/>
                </a:solidFill>
                <a:latin typeface="Arial"/>
                <a:ea typeface="Arial"/>
                <a:cs typeface="Arial"/>
                <a:sym typeface="Arial"/>
              </a:defRPr>
            </a:lvl1pPr>
            <a:lvl2pPr marL="914400" marR="0" lvl="1" indent="-317500" algn="l" rtl="0">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04800" algn="l" rtl="0">
              <a:spcBef>
                <a:spcPts val="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298450" algn="l" rtl="0">
              <a:spcBef>
                <a:spcPts val="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85750" algn="l" rtl="0">
              <a:spcBef>
                <a:spcPts val="36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79400" algn="l" rtl="0">
              <a:spcBef>
                <a:spcPts val="36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7pPr>
            <a:lvl8pPr marL="3657600" marR="0" lvl="7" indent="-273050" algn="l" rtl="0">
              <a:spcBef>
                <a:spcPts val="36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8pPr>
            <a:lvl9pPr marL="4114800" marR="0" lvl="8" indent="-273050" algn="l" rtl="0">
              <a:spcBef>
                <a:spcPts val="36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sp>
        <p:nvSpPr>
          <p:cNvPr id="75" name="Google Shape;75;p9"/>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6" name="Google Shape;76;p9"/>
          <p:cNvSpPr txBox="1">
            <a:spLocks noGrp="1"/>
          </p:cNvSpPr>
          <p:nvPr>
            <p:ph type="ftr" idx="11"/>
          </p:nvPr>
        </p:nvSpPr>
        <p:spPr>
          <a:xfrm>
            <a:off x="1212007" y="4860001"/>
            <a:ext cx="6408712" cy="126746"/>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650"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7" name="Google Shape;77;p9"/>
          <p:cNvSpPr txBox="1">
            <a:spLocks noGrp="1"/>
          </p:cNvSpPr>
          <p:nvPr>
            <p:ph type="sldNum" idx="12"/>
          </p:nvPr>
        </p:nvSpPr>
        <p:spPr>
          <a:xfrm>
            <a:off x="626325" y="4860001"/>
            <a:ext cx="177404" cy="126746"/>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650">
                <a:solidFill>
                  <a:srgbClr val="888888"/>
                </a:solidFill>
                <a:latin typeface="Arial"/>
                <a:ea typeface="Arial"/>
                <a:cs typeface="Arial"/>
                <a:sym typeface="Arial"/>
              </a:defRPr>
            </a:lvl1pPr>
            <a:lvl2pPr marL="0" marR="0" lvl="1" indent="0" algn="l" rtl="0">
              <a:spcBef>
                <a:spcPts val="0"/>
              </a:spcBef>
              <a:buNone/>
              <a:defRPr sz="650">
                <a:solidFill>
                  <a:srgbClr val="888888"/>
                </a:solidFill>
                <a:latin typeface="Arial"/>
                <a:ea typeface="Arial"/>
                <a:cs typeface="Arial"/>
                <a:sym typeface="Arial"/>
              </a:defRPr>
            </a:lvl2pPr>
            <a:lvl3pPr marL="0" marR="0" lvl="2" indent="0" algn="l" rtl="0">
              <a:spcBef>
                <a:spcPts val="0"/>
              </a:spcBef>
              <a:buNone/>
              <a:defRPr sz="650">
                <a:solidFill>
                  <a:srgbClr val="888888"/>
                </a:solidFill>
                <a:latin typeface="Arial"/>
                <a:ea typeface="Arial"/>
                <a:cs typeface="Arial"/>
                <a:sym typeface="Arial"/>
              </a:defRPr>
            </a:lvl3pPr>
            <a:lvl4pPr marL="0" marR="0" lvl="3" indent="0" algn="l" rtl="0">
              <a:spcBef>
                <a:spcPts val="0"/>
              </a:spcBef>
              <a:buNone/>
              <a:defRPr sz="650">
                <a:solidFill>
                  <a:srgbClr val="888888"/>
                </a:solidFill>
                <a:latin typeface="Arial"/>
                <a:ea typeface="Arial"/>
                <a:cs typeface="Arial"/>
                <a:sym typeface="Arial"/>
              </a:defRPr>
            </a:lvl4pPr>
            <a:lvl5pPr marL="0" marR="0" lvl="4" indent="0" algn="l" rtl="0">
              <a:spcBef>
                <a:spcPts val="0"/>
              </a:spcBef>
              <a:buNone/>
              <a:defRPr sz="650">
                <a:solidFill>
                  <a:srgbClr val="888888"/>
                </a:solidFill>
                <a:latin typeface="Arial"/>
                <a:ea typeface="Arial"/>
                <a:cs typeface="Arial"/>
                <a:sym typeface="Arial"/>
              </a:defRPr>
            </a:lvl5pPr>
            <a:lvl6pPr marL="0" marR="0" lvl="5" indent="0" algn="l" rtl="0">
              <a:spcBef>
                <a:spcPts val="0"/>
              </a:spcBef>
              <a:buNone/>
              <a:defRPr sz="650">
                <a:solidFill>
                  <a:srgbClr val="888888"/>
                </a:solidFill>
                <a:latin typeface="Arial"/>
                <a:ea typeface="Arial"/>
                <a:cs typeface="Arial"/>
                <a:sym typeface="Arial"/>
              </a:defRPr>
            </a:lvl6pPr>
            <a:lvl7pPr marL="0" marR="0" lvl="6" indent="0" algn="l" rtl="0">
              <a:spcBef>
                <a:spcPts val="0"/>
              </a:spcBef>
              <a:buNone/>
              <a:defRPr sz="650">
                <a:solidFill>
                  <a:srgbClr val="888888"/>
                </a:solidFill>
                <a:latin typeface="Arial"/>
                <a:ea typeface="Arial"/>
                <a:cs typeface="Arial"/>
                <a:sym typeface="Arial"/>
              </a:defRPr>
            </a:lvl7pPr>
            <a:lvl8pPr marL="0" marR="0" lvl="7" indent="0" algn="l" rtl="0">
              <a:spcBef>
                <a:spcPts val="0"/>
              </a:spcBef>
              <a:buNone/>
              <a:defRPr sz="650">
                <a:solidFill>
                  <a:srgbClr val="888888"/>
                </a:solidFill>
                <a:latin typeface="Arial"/>
                <a:ea typeface="Arial"/>
                <a:cs typeface="Arial"/>
                <a:sym typeface="Arial"/>
              </a:defRPr>
            </a:lvl8pPr>
            <a:lvl9pPr marL="0" marR="0" lvl="8" indent="0" algn="l" rtl="0">
              <a:spcBef>
                <a:spcPts val="0"/>
              </a:spcBef>
              <a:buNone/>
              <a:defRPr sz="65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ammenligning" type="twoTxTwoObj">
  <p:cSld name="TWO_OBJECTS_WITH_TEXT">
    <p:spTree>
      <p:nvGrpSpPr>
        <p:cNvPr id="1" name="Shape 78"/>
        <p:cNvGrpSpPr/>
        <p:nvPr/>
      </p:nvGrpSpPr>
      <p:grpSpPr>
        <a:xfrm>
          <a:off x="0" y="0"/>
          <a:ext cx="0" cy="0"/>
          <a:chOff x="0" y="0"/>
          <a:chExt cx="0" cy="0"/>
        </a:xfrm>
      </p:grpSpPr>
      <p:sp>
        <p:nvSpPr>
          <p:cNvPr id="79" name="Google Shape;79;p10"/>
          <p:cNvSpPr txBox="1">
            <a:spLocks noGrp="1"/>
          </p:cNvSpPr>
          <p:nvPr>
            <p:ph type="title"/>
          </p:nvPr>
        </p:nvSpPr>
        <p:spPr>
          <a:xfrm>
            <a:off x="409574" y="238555"/>
            <a:ext cx="8229600" cy="36755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indent="0">
              <a:spcBef>
                <a:spcPts val="0"/>
              </a:spcBef>
              <a:spcAft>
                <a:spcPts val="0"/>
              </a:spcAft>
              <a:buSzPts val="2400"/>
              <a:buNone/>
              <a:defRPr sz="2400"/>
            </a:lvl2pPr>
            <a:lvl3pPr lvl="2" indent="0">
              <a:spcBef>
                <a:spcPts val="0"/>
              </a:spcBef>
              <a:spcAft>
                <a:spcPts val="0"/>
              </a:spcAft>
              <a:buSzPts val="2400"/>
              <a:buNone/>
              <a:defRPr sz="2400"/>
            </a:lvl3pPr>
            <a:lvl4pPr lvl="3" indent="0">
              <a:spcBef>
                <a:spcPts val="0"/>
              </a:spcBef>
              <a:spcAft>
                <a:spcPts val="0"/>
              </a:spcAft>
              <a:buSzPts val="2400"/>
              <a:buNone/>
              <a:defRPr sz="2400"/>
            </a:lvl4pPr>
            <a:lvl5pPr lvl="4" indent="0">
              <a:spcBef>
                <a:spcPts val="0"/>
              </a:spcBef>
              <a:spcAft>
                <a:spcPts val="0"/>
              </a:spcAft>
              <a:buSzPts val="2400"/>
              <a:buNone/>
              <a:defRPr sz="2400"/>
            </a:lvl5pPr>
            <a:lvl6pPr lvl="5" indent="0">
              <a:spcBef>
                <a:spcPts val="0"/>
              </a:spcBef>
              <a:spcAft>
                <a:spcPts val="0"/>
              </a:spcAft>
              <a:buSzPts val="2400"/>
              <a:buNone/>
              <a:defRPr sz="2400"/>
            </a:lvl6pPr>
            <a:lvl7pPr lvl="6" indent="0">
              <a:spcBef>
                <a:spcPts val="0"/>
              </a:spcBef>
              <a:spcAft>
                <a:spcPts val="0"/>
              </a:spcAft>
              <a:buSzPts val="2400"/>
              <a:buNone/>
              <a:defRPr sz="2400"/>
            </a:lvl7pPr>
            <a:lvl8pPr lvl="7" indent="0">
              <a:spcBef>
                <a:spcPts val="0"/>
              </a:spcBef>
              <a:spcAft>
                <a:spcPts val="0"/>
              </a:spcAft>
              <a:buSzPts val="2400"/>
              <a:buNone/>
              <a:defRPr sz="2400"/>
            </a:lvl8pPr>
            <a:lvl9pPr lvl="8" indent="0">
              <a:spcBef>
                <a:spcPts val="0"/>
              </a:spcBef>
              <a:spcAft>
                <a:spcPts val="0"/>
              </a:spcAft>
              <a:buSzPts val="2400"/>
              <a:buNone/>
              <a:defRPr sz="2400"/>
            </a:lvl9pPr>
          </a:lstStyle>
          <a:p>
            <a:endParaRPr/>
          </a:p>
        </p:txBody>
      </p:sp>
      <p:sp>
        <p:nvSpPr>
          <p:cNvPr id="80" name="Google Shape;80;p10"/>
          <p:cNvSpPr txBox="1">
            <a:spLocks noGrp="1"/>
          </p:cNvSpPr>
          <p:nvPr>
            <p:ph type="body" idx="1"/>
          </p:nvPr>
        </p:nvSpPr>
        <p:spPr>
          <a:xfrm>
            <a:off x="410400" y="897565"/>
            <a:ext cx="4040188" cy="594758"/>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600"/>
              </a:spcBef>
              <a:spcAft>
                <a:spcPts val="0"/>
              </a:spcAft>
              <a:buClr>
                <a:srgbClr val="EC008C"/>
              </a:buClr>
              <a:buSzPts val="1800"/>
              <a:buFont typeface="Verdana"/>
              <a:buNone/>
              <a:defRPr sz="1800" b="1" i="0" u="none" strike="noStrike" cap="none">
                <a:solidFill>
                  <a:schemeClr val="dk1"/>
                </a:solidFill>
                <a:latin typeface="Arial"/>
                <a:ea typeface="Arial"/>
                <a:cs typeface="Arial"/>
                <a:sym typeface="Arial"/>
              </a:defRPr>
            </a:lvl1pPr>
            <a:lvl2pPr marL="914400" marR="0" lvl="1" indent="-228600" algn="l" rtl="0">
              <a:spcBef>
                <a:spcPts val="6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2pPr>
            <a:lvl3pPr marL="1371600" marR="0" lvl="2" indent="-228600" algn="l" rtl="0">
              <a:spcBef>
                <a:spcPts val="6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3pPr>
            <a:lvl4pPr marL="1828800" marR="0" lvl="3" indent="-228600" algn="l" rtl="0">
              <a:spcBef>
                <a:spcPts val="600"/>
              </a:spcBef>
              <a:spcAft>
                <a:spcPts val="0"/>
              </a:spcAft>
              <a:buClr>
                <a:schemeClr val="dk1"/>
              </a:buClr>
              <a:buSzPts val="1100"/>
              <a:buFont typeface="Arial"/>
              <a:buNone/>
              <a:defRPr sz="1100" b="1" i="0" u="none" strike="noStrike" cap="none">
                <a:solidFill>
                  <a:schemeClr val="dk1"/>
                </a:solidFill>
                <a:latin typeface="Arial"/>
                <a:ea typeface="Arial"/>
                <a:cs typeface="Arial"/>
                <a:sym typeface="Arial"/>
              </a:defRPr>
            </a:lvl4pPr>
            <a:lvl5pPr marL="2286000" marR="0" lvl="4" indent="-228600" algn="l" rtl="0">
              <a:spcBef>
                <a:spcPts val="6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900"/>
              <a:buFont typeface="Arial"/>
              <a:buNone/>
              <a:defRPr sz="9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800"/>
              <a:buFont typeface="Arial"/>
              <a:buNone/>
              <a:defRPr sz="8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800"/>
              <a:buFont typeface="Arial"/>
              <a:buNone/>
              <a:defRPr sz="8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700"/>
              <a:buFont typeface="Arial"/>
              <a:buNone/>
              <a:defRPr sz="700" b="1" i="0" u="none" strike="noStrike" cap="none">
                <a:solidFill>
                  <a:schemeClr val="dk1"/>
                </a:solidFill>
                <a:latin typeface="Arial"/>
                <a:ea typeface="Arial"/>
                <a:cs typeface="Arial"/>
                <a:sym typeface="Arial"/>
              </a:defRPr>
            </a:lvl9pPr>
          </a:lstStyle>
          <a:p>
            <a:endParaRPr/>
          </a:p>
        </p:txBody>
      </p:sp>
      <p:sp>
        <p:nvSpPr>
          <p:cNvPr id="81" name="Google Shape;81;p10"/>
          <p:cNvSpPr txBox="1">
            <a:spLocks noGrp="1"/>
          </p:cNvSpPr>
          <p:nvPr>
            <p:ph type="body" idx="2"/>
          </p:nvPr>
        </p:nvSpPr>
        <p:spPr>
          <a:xfrm>
            <a:off x="410400" y="1500191"/>
            <a:ext cx="4040188" cy="3094435"/>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00"/>
              </a:spcBef>
              <a:spcAft>
                <a:spcPts val="0"/>
              </a:spcAft>
              <a:buClr>
                <a:srgbClr val="EC008C"/>
              </a:buClr>
              <a:buSzPts val="1800"/>
              <a:buFont typeface="Verdana"/>
              <a:buChar char="›"/>
              <a:defRPr sz="1800" b="0" i="0" u="none" strike="noStrike" cap="none">
                <a:solidFill>
                  <a:schemeClr val="dk1"/>
                </a:solidFill>
                <a:latin typeface="Arial"/>
                <a:ea typeface="Arial"/>
                <a:cs typeface="Arial"/>
                <a:sym typeface="Arial"/>
              </a:defRPr>
            </a:lvl1pPr>
            <a:lvl2pPr marL="914400" marR="0" lvl="1" indent="-317500" algn="l" rtl="0">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04800" algn="l" rtl="0">
              <a:spcBef>
                <a:spcPts val="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298450" algn="l" rtl="0">
              <a:spcBef>
                <a:spcPts val="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85750" algn="l" rtl="0">
              <a:spcBef>
                <a:spcPts val="32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79400" algn="l" rtl="0">
              <a:spcBef>
                <a:spcPts val="32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7pPr>
            <a:lvl8pPr marL="3657600" marR="0" lvl="7" indent="-273050" algn="l" rtl="0">
              <a:spcBef>
                <a:spcPts val="32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8pPr>
            <a:lvl9pPr marL="4114800" marR="0" lvl="8" indent="-273050" algn="l" rtl="0">
              <a:spcBef>
                <a:spcPts val="32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sp>
        <p:nvSpPr>
          <p:cNvPr id="82" name="Google Shape;82;p10"/>
          <p:cNvSpPr txBox="1">
            <a:spLocks noGrp="1"/>
          </p:cNvSpPr>
          <p:nvPr>
            <p:ph type="body" idx="3"/>
          </p:nvPr>
        </p:nvSpPr>
        <p:spPr>
          <a:xfrm>
            <a:off x="4647607" y="897565"/>
            <a:ext cx="4041775" cy="594758"/>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600"/>
              </a:spcBef>
              <a:spcAft>
                <a:spcPts val="0"/>
              </a:spcAft>
              <a:buClr>
                <a:srgbClr val="EC008C"/>
              </a:buClr>
              <a:buSzPts val="1800"/>
              <a:buFont typeface="Verdana"/>
              <a:buNone/>
              <a:defRPr sz="1800" b="1" i="0" u="none" strike="noStrike" cap="none">
                <a:solidFill>
                  <a:schemeClr val="dk1"/>
                </a:solidFill>
                <a:latin typeface="Arial"/>
                <a:ea typeface="Arial"/>
                <a:cs typeface="Arial"/>
                <a:sym typeface="Arial"/>
              </a:defRPr>
            </a:lvl1pPr>
            <a:lvl2pPr marL="914400" marR="0" lvl="1" indent="-228600" algn="l" rtl="0">
              <a:spcBef>
                <a:spcPts val="6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2pPr>
            <a:lvl3pPr marL="1371600" marR="0" lvl="2" indent="-228600" algn="l" rtl="0">
              <a:spcBef>
                <a:spcPts val="6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3pPr>
            <a:lvl4pPr marL="1828800" marR="0" lvl="3" indent="-228600" algn="l" rtl="0">
              <a:spcBef>
                <a:spcPts val="600"/>
              </a:spcBef>
              <a:spcAft>
                <a:spcPts val="0"/>
              </a:spcAft>
              <a:buClr>
                <a:schemeClr val="dk1"/>
              </a:buClr>
              <a:buSzPts val="1100"/>
              <a:buFont typeface="Arial"/>
              <a:buNone/>
              <a:defRPr sz="1100" b="1" i="0" u="none" strike="noStrike" cap="none">
                <a:solidFill>
                  <a:schemeClr val="dk1"/>
                </a:solidFill>
                <a:latin typeface="Arial"/>
                <a:ea typeface="Arial"/>
                <a:cs typeface="Arial"/>
                <a:sym typeface="Arial"/>
              </a:defRPr>
            </a:lvl4pPr>
            <a:lvl5pPr marL="2286000" marR="0" lvl="4" indent="-228600" algn="l" rtl="0">
              <a:spcBef>
                <a:spcPts val="600"/>
              </a:spcBef>
              <a:spcAft>
                <a:spcPts val="0"/>
              </a:spcAft>
              <a:buClr>
                <a:schemeClr val="dk1"/>
              </a:buClr>
              <a:buSzPts val="1000"/>
              <a:buFont typeface="Arial"/>
              <a:buNone/>
              <a:defRPr sz="10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900"/>
              <a:buFont typeface="Arial"/>
              <a:buNone/>
              <a:defRPr sz="9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800"/>
              <a:buFont typeface="Arial"/>
              <a:buNone/>
              <a:defRPr sz="8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800"/>
              <a:buFont typeface="Arial"/>
              <a:buNone/>
              <a:defRPr sz="8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700"/>
              <a:buFont typeface="Arial"/>
              <a:buNone/>
              <a:defRPr sz="700" b="1" i="0" u="none" strike="noStrike" cap="none">
                <a:solidFill>
                  <a:schemeClr val="dk1"/>
                </a:solidFill>
                <a:latin typeface="Arial"/>
                <a:ea typeface="Arial"/>
                <a:cs typeface="Arial"/>
                <a:sym typeface="Arial"/>
              </a:defRPr>
            </a:lvl9pPr>
          </a:lstStyle>
          <a:p>
            <a:endParaRPr/>
          </a:p>
        </p:txBody>
      </p:sp>
      <p:sp>
        <p:nvSpPr>
          <p:cNvPr id="83" name="Google Shape;83;p10"/>
          <p:cNvSpPr txBox="1">
            <a:spLocks noGrp="1"/>
          </p:cNvSpPr>
          <p:nvPr>
            <p:ph type="body" idx="4"/>
          </p:nvPr>
        </p:nvSpPr>
        <p:spPr>
          <a:xfrm>
            <a:off x="4647607" y="1500191"/>
            <a:ext cx="4041775" cy="3094435"/>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00"/>
              </a:spcBef>
              <a:spcAft>
                <a:spcPts val="0"/>
              </a:spcAft>
              <a:buClr>
                <a:srgbClr val="EC008C"/>
              </a:buClr>
              <a:buSzPts val="1800"/>
              <a:buFont typeface="Verdana"/>
              <a:buChar char="›"/>
              <a:defRPr sz="1800" b="0" i="0" u="none" strike="noStrike" cap="none">
                <a:solidFill>
                  <a:schemeClr val="dk1"/>
                </a:solidFill>
                <a:latin typeface="Arial"/>
                <a:ea typeface="Arial"/>
                <a:cs typeface="Arial"/>
                <a:sym typeface="Arial"/>
              </a:defRPr>
            </a:lvl1pPr>
            <a:lvl2pPr marL="914400" marR="0" lvl="1" indent="-317500" algn="l" rtl="0">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04800" algn="l" rtl="0">
              <a:spcBef>
                <a:spcPts val="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298450" algn="l" rtl="0">
              <a:spcBef>
                <a:spcPts val="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85750" algn="l" rtl="0">
              <a:spcBef>
                <a:spcPts val="32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79400" algn="l" rtl="0">
              <a:spcBef>
                <a:spcPts val="32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7pPr>
            <a:lvl8pPr marL="3657600" marR="0" lvl="7" indent="-273050" algn="l" rtl="0">
              <a:spcBef>
                <a:spcPts val="32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8pPr>
            <a:lvl9pPr marL="4114800" marR="0" lvl="8" indent="-273050" algn="l" rtl="0">
              <a:spcBef>
                <a:spcPts val="32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sp>
        <p:nvSpPr>
          <p:cNvPr id="84" name="Google Shape;84;p10"/>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00">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5" name="Google Shape;85;p10"/>
          <p:cNvSpPr txBox="1">
            <a:spLocks noGrp="1"/>
          </p:cNvSpPr>
          <p:nvPr>
            <p:ph type="ftr" idx="11"/>
          </p:nvPr>
        </p:nvSpPr>
        <p:spPr>
          <a:xfrm>
            <a:off x="1212007" y="4860001"/>
            <a:ext cx="6408712" cy="126746"/>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650"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6" name="Google Shape;86;p10"/>
          <p:cNvSpPr txBox="1">
            <a:spLocks noGrp="1"/>
          </p:cNvSpPr>
          <p:nvPr>
            <p:ph type="sldNum" idx="12"/>
          </p:nvPr>
        </p:nvSpPr>
        <p:spPr>
          <a:xfrm>
            <a:off x="626325" y="4860001"/>
            <a:ext cx="177404" cy="126746"/>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650">
                <a:solidFill>
                  <a:srgbClr val="888888"/>
                </a:solidFill>
                <a:latin typeface="Arial"/>
                <a:ea typeface="Arial"/>
                <a:cs typeface="Arial"/>
                <a:sym typeface="Arial"/>
              </a:defRPr>
            </a:lvl1pPr>
            <a:lvl2pPr marL="0" marR="0" lvl="1" indent="0" algn="l" rtl="0">
              <a:spcBef>
                <a:spcPts val="0"/>
              </a:spcBef>
              <a:buNone/>
              <a:defRPr sz="650">
                <a:solidFill>
                  <a:srgbClr val="888888"/>
                </a:solidFill>
                <a:latin typeface="Arial"/>
                <a:ea typeface="Arial"/>
                <a:cs typeface="Arial"/>
                <a:sym typeface="Arial"/>
              </a:defRPr>
            </a:lvl2pPr>
            <a:lvl3pPr marL="0" marR="0" lvl="2" indent="0" algn="l" rtl="0">
              <a:spcBef>
                <a:spcPts val="0"/>
              </a:spcBef>
              <a:buNone/>
              <a:defRPr sz="650">
                <a:solidFill>
                  <a:srgbClr val="888888"/>
                </a:solidFill>
                <a:latin typeface="Arial"/>
                <a:ea typeface="Arial"/>
                <a:cs typeface="Arial"/>
                <a:sym typeface="Arial"/>
              </a:defRPr>
            </a:lvl3pPr>
            <a:lvl4pPr marL="0" marR="0" lvl="3" indent="0" algn="l" rtl="0">
              <a:spcBef>
                <a:spcPts val="0"/>
              </a:spcBef>
              <a:buNone/>
              <a:defRPr sz="650">
                <a:solidFill>
                  <a:srgbClr val="888888"/>
                </a:solidFill>
                <a:latin typeface="Arial"/>
                <a:ea typeface="Arial"/>
                <a:cs typeface="Arial"/>
                <a:sym typeface="Arial"/>
              </a:defRPr>
            </a:lvl4pPr>
            <a:lvl5pPr marL="0" marR="0" lvl="4" indent="0" algn="l" rtl="0">
              <a:spcBef>
                <a:spcPts val="0"/>
              </a:spcBef>
              <a:buNone/>
              <a:defRPr sz="650">
                <a:solidFill>
                  <a:srgbClr val="888888"/>
                </a:solidFill>
                <a:latin typeface="Arial"/>
                <a:ea typeface="Arial"/>
                <a:cs typeface="Arial"/>
                <a:sym typeface="Arial"/>
              </a:defRPr>
            </a:lvl5pPr>
            <a:lvl6pPr marL="0" marR="0" lvl="5" indent="0" algn="l" rtl="0">
              <a:spcBef>
                <a:spcPts val="0"/>
              </a:spcBef>
              <a:buNone/>
              <a:defRPr sz="650">
                <a:solidFill>
                  <a:srgbClr val="888888"/>
                </a:solidFill>
                <a:latin typeface="Arial"/>
                <a:ea typeface="Arial"/>
                <a:cs typeface="Arial"/>
                <a:sym typeface="Arial"/>
              </a:defRPr>
            </a:lvl6pPr>
            <a:lvl7pPr marL="0" marR="0" lvl="6" indent="0" algn="l" rtl="0">
              <a:spcBef>
                <a:spcPts val="0"/>
              </a:spcBef>
              <a:buNone/>
              <a:defRPr sz="650">
                <a:solidFill>
                  <a:srgbClr val="888888"/>
                </a:solidFill>
                <a:latin typeface="Arial"/>
                <a:ea typeface="Arial"/>
                <a:cs typeface="Arial"/>
                <a:sym typeface="Arial"/>
              </a:defRPr>
            </a:lvl7pPr>
            <a:lvl8pPr marL="0" marR="0" lvl="7" indent="0" algn="l" rtl="0">
              <a:spcBef>
                <a:spcPts val="0"/>
              </a:spcBef>
              <a:buNone/>
              <a:defRPr sz="650">
                <a:solidFill>
                  <a:srgbClr val="888888"/>
                </a:solidFill>
                <a:latin typeface="Arial"/>
                <a:ea typeface="Arial"/>
                <a:cs typeface="Arial"/>
                <a:sym typeface="Arial"/>
              </a:defRPr>
            </a:lvl8pPr>
            <a:lvl9pPr marL="0" marR="0" lvl="8" indent="0" algn="l" rtl="0">
              <a:spcBef>
                <a:spcPts val="0"/>
              </a:spcBef>
              <a:buNone/>
              <a:defRPr sz="65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09574" y="238555"/>
            <a:ext cx="8229600" cy="36755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indent="0">
              <a:spcBef>
                <a:spcPts val="0"/>
              </a:spcBef>
              <a:spcAft>
                <a:spcPts val="0"/>
              </a:spcAft>
              <a:buSzPts val="2400"/>
              <a:buNone/>
              <a:defRPr sz="2400"/>
            </a:lvl2pPr>
            <a:lvl3pPr lvl="2" indent="0">
              <a:spcBef>
                <a:spcPts val="0"/>
              </a:spcBef>
              <a:spcAft>
                <a:spcPts val="0"/>
              </a:spcAft>
              <a:buSzPts val="2400"/>
              <a:buNone/>
              <a:defRPr sz="2400"/>
            </a:lvl3pPr>
            <a:lvl4pPr lvl="3" indent="0">
              <a:spcBef>
                <a:spcPts val="0"/>
              </a:spcBef>
              <a:spcAft>
                <a:spcPts val="0"/>
              </a:spcAft>
              <a:buSzPts val="2400"/>
              <a:buNone/>
              <a:defRPr sz="2400"/>
            </a:lvl4pPr>
            <a:lvl5pPr lvl="4" indent="0">
              <a:spcBef>
                <a:spcPts val="0"/>
              </a:spcBef>
              <a:spcAft>
                <a:spcPts val="0"/>
              </a:spcAft>
              <a:buSzPts val="2400"/>
              <a:buNone/>
              <a:defRPr sz="2400"/>
            </a:lvl5pPr>
            <a:lvl6pPr lvl="5" indent="0">
              <a:spcBef>
                <a:spcPts val="0"/>
              </a:spcBef>
              <a:spcAft>
                <a:spcPts val="0"/>
              </a:spcAft>
              <a:buSzPts val="2400"/>
              <a:buNone/>
              <a:defRPr sz="2400"/>
            </a:lvl6pPr>
            <a:lvl7pPr lvl="6" indent="0">
              <a:spcBef>
                <a:spcPts val="0"/>
              </a:spcBef>
              <a:spcAft>
                <a:spcPts val="0"/>
              </a:spcAft>
              <a:buSzPts val="2400"/>
              <a:buNone/>
              <a:defRPr sz="2400"/>
            </a:lvl7pPr>
            <a:lvl8pPr lvl="7" indent="0">
              <a:spcBef>
                <a:spcPts val="0"/>
              </a:spcBef>
              <a:spcAft>
                <a:spcPts val="0"/>
              </a:spcAft>
              <a:buSzPts val="2400"/>
              <a:buNone/>
              <a:defRPr sz="2400"/>
            </a:lvl8pPr>
            <a:lvl9pPr lvl="8" indent="0">
              <a:spcBef>
                <a:spcPts val="0"/>
              </a:spcBef>
              <a:spcAft>
                <a:spcPts val="0"/>
              </a:spcAft>
              <a:buSzPts val="2400"/>
              <a:buNone/>
              <a:defRPr sz="2400"/>
            </a:lvl9pPr>
          </a:lstStyle>
          <a:p>
            <a:endParaRPr/>
          </a:p>
        </p:txBody>
      </p:sp>
      <p:sp>
        <p:nvSpPr>
          <p:cNvPr id="11" name="Google Shape;11;p1"/>
          <p:cNvSpPr txBox="1">
            <a:spLocks noGrp="1"/>
          </p:cNvSpPr>
          <p:nvPr>
            <p:ph type="body" idx="1"/>
          </p:nvPr>
        </p:nvSpPr>
        <p:spPr>
          <a:xfrm>
            <a:off x="410400" y="1012720"/>
            <a:ext cx="8229600" cy="3589046"/>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00"/>
              </a:spcBef>
              <a:spcAft>
                <a:spcPts val="0"/>
              </a:spcAft>
              <a:buClr>
                <a:srgbClr val="EC008C"/>
              </a:buClr>
              <a:buSzPts val="1800"/>
              <a:buFont typeface="Verdana"/>
              <a:buChar char="›"/>
              <a:defRPr sz="1800" b="0" i="0" u="none" strike="noStrike" cap="none">
                <a:solidFill>
                  <a:schemeClr val="dk1"/>
                </a:solidFill>
                <a:latin typeface="Arial"/>
                <a:ea typeface="Arial"/>
                <a:cs typeface="Arial"/>
                <a:sym typeface="Arial"/>
              </a:defRPr>
            </a:lvl1pPr>
            <a:lvl2pPr marL="914400" marR="0" lvl="1" indent="-317500" algn="l" rtl="0">
              <a:spcBef>
                <a:spcPts val="600"/>
              </a:spcBef>
              <a:spcAft>
                <a:spcPts val="0"/>
              </a:spcAft>
              <a:buClr>
                <a:schemeClr val="dk1"/>
              </a:buClr>
              <a:buSzPts val="1400"/>
              <a:buFont typeface="Arial"/>
              <a:buChar char="•"/>
              <a:defRPr b="0" i="0" u="none" strike="noStrike" cap="none">
                <a:solidFill>
                  <a:schemeClr val="dk1"/>
                </a:solidFill>
                <a:latin typeface="Arial"/>
                <a:ea typeface="Arial"/>
                <a:cs typeface="Arial"/>
                <a:sym typeface="Arial"/>
              </a:defRPr>
            </a:lvl2pPr>
            <a:lvl3pPr marL="1371600" marR="0" lvl="2" indent="-304800" algn="l" rtl="0">
              <a:spcBef>
                <a:spcPts val="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298450" algn="l" rtl="0">
              <a:spcBef>
                <a:spcPts val="6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2100" algn="l" rtl="0">
              <a:spcBef>
                <a:spcPts val="6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85750" algn="l" rtl="0">
              <a:spcBef>
                <a:spcPts val="4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79400" algn="l" rtl="0">
              <a:spcBef>
                <a:spcPts val="400"/>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7pPr>
            <a:lvl8pPr marL="3657600" marR="0" lvl="7"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8pPr>
            <a:lvl9pPr marL="4114800" marR="0" lvl="8" indent="-273050" algn="l" rtl="0">
              <a:spcBef>
                <a:spcPts val="4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0" y="0"/>
            <a:ext cx="0" cy="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00" b="0" i="0" u="none" strike="noStrike" cap="none">
                <a:solidFill>
                  <a:schemeClr val="lt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1212007" y="4860001"/>
            <a:ext cx="6408712" cy="126746"/>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65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626325" y="4860001"/>
            <a:ext cx="177404" cy="126746"/>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650" b="0" i="0" u="none" strike="noStrike" cap="none">
                <a:solidFill>
                  <a:srgbClr val="888888"/>
                </a:solidFill>
                <a:latin typeface="Arial"/>
                <a:ea typeface="Arial"/>
                <a:cs typeface="Arial"/>
                <a:sym typeface="Arial"/>
              </a:defRPr>
            </a:lvl1pPr>
            <a:lvl2pPr marL="0" marR="0" lvl="1" indent="0" algn="l" rtl="0">
              <a:spcBef>
                <a:spcPts val="0"/>
              </a:spcBef>
              <a:buNone/>
              <a:defRPr sz="650" b="0" i="0" u="none" strike="noStrike" cap="none">
                <a:solidFill>
                  <a:srgbClr val="888888"/>
                </a:solidFill>
                <a:latin typeface="Arial"/>
                <a:ea typeface="Arial"/>
                <a:cs typeface="Arial"/>
                <a:sym typeface="Arial"/>
              </a:defRPr>
            </a:lvl2pPr>
            <a:lvl3pPr marL="0" marR="0" lvl="2" indent="0" algn="l" rtl="0">
              <a:spcBef>
                <a:spcPts val="0"/>
              </a:spcBef>
              <a:buNone/>
              <a:defRPr sz="650" b="0" i="0" u="none" strike="noStrike" cap="none">
                <a:solidFill>
                  <a:srgbClr val="888888"/>
                </a:solidFill>
                <a:latin typeface="Arial"/>
                <a:ea typeface="Arial"/>
                <a:cs typeface="Arial"/>
                <a:sym typeface="Arial"/>
              </a:defRPr>
            </a:lvl3pPr>
            <a:lvl4pPr marL="0" marR="0" lvl="3" indent="0" algn="l" rtl="0">
              <a:spcBef>
                <a:spcPts val="0"/>
              </a:spcBef>
              <a:buNone/>
              <a:defRPr sz="650" b="0" i="0" u="none" strike="noStrike" cap="none">
                <a:solidFill>
                  <a:srgbClr val="888888"/>
                </a:solidFill>
                <a:latin typeface="Arial"/>
                <a:ea typeface="Arial"/>
                <a:cs typeface="Arial"/>
                <a:sym typeface="Arial"/>
              </a:defRPr>
            </a:lvl4pPr>
            <a:lvl5pPr marL="0" marR="0" lvl="4" indent="0" algn="l" rtl="0">
              <a:spcBef>
                <a:spcPts val="0"/>
              </a:spcBef>
              <a:buNone/>
              <a:defRPr sz="650" b="0" i="0" u="none" strike="noStrike" cap="none">
                <a:solidFill>
                  <a:srgbClr val="888888"/>
                </a:solidFill>
                <a:latin typeface="Arial"/>
                <a:ea typeface="Arial"/>
                <a:cs typeface="Arial"/>
                <a:sym typeface="Arial"/>
              </a:defRPr>
            </a:lvl5pPr>
            <a:lvl6pPr marL="0" marR="0" lvl="5" indent="0" algn="l" rtl="0">
              <a:spcBef>
                <a:spcPts val="0"/>
              </a:spcBef>
              <a:buNone/>
              <a:defRPr sz="650" b="0" i="0" u="none" strike="noStrike" cap="none">
                <a:solidFill>
                  <a:srgbClr val="888888"/>
                </a:solidFill>
                <a:latin typeface="Arial"/>
                <a:ea typeface="Arial"/>
                <a:cs typeface="Arial"/>
                <a:sym typeface="Arial"/>
              </a:defRPr>
            </a:lvl6pPr>
            <a:lvl7pPr marL="0" marR="0" lvl="6" indent="0" algn="l" rtl="0">
              <a:spcBef>
                <a:spcPts val="0"/>
              </a:spcBef>
              <a:buNone/>
              <a:defRPr sz="650" b="0" i="0" u="none" strike="noStrike" cap="none">
                <a:solidFill>
                  <a:srgbClr val="888888"/>
                </a:solidFill>
                <a:latin typeface="Arial"/>
                <a:ea typeface="Arial"/>
                <a:cs typeface="Arial"/>
                <a:sym typeface="Arial"/>
              </a:defRPr>
            </a:lvl7pPr>
            <a:lvl8pPr marL="0" marR="0" lvl="7" indent="0" algn="l" rtl="0">
              <a:spcBef>
                <a:spcPts val="0"/>
              </a:spcBef>
              <a:buNone/>
              <a:defRPr sz="650" b="0" i="0" u="none" strike="noStrike" cap="none">
                <a:solidFill>
                  <a:srgbClr val="888888"/>
                </a:solidFill>
                <a:latin typeface="Arial"/>
                <a:ea typeface="Arial"/>
                <a:cs typeface="Arial"/>
                <a:sym typeface="Arial"/>
              </a:defRPr>
            </a:lvl8pPr>
            <a:lvl9pPr marL="0" marR="0" lvl="8" indent="0" algn="l" rtl="0">
              <a:spcBef>
                <a:spcPts val="0"/>
              </a:spcBef>
              <a:buNone/>
              <a:defRPr sz="65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o-NO"/>
              <a:t>‹#›</a:t>
            </a:fld>
            <a:endParaRPr/>
          </a:p>
        </p:txBody>
      </p:sp>
      <p:cxnSp>
        <p:nvCxnSpPr>
          <p:cNvPr id="15" name="Google Shape;15;p1"/>
          <p:cNvCxnSpPr/>
          <p:nvPr/>
        </p:nvCxnSpPr>
        <p:spPr>
          <a:xfrm>
            <a:off x="410400" y="702000"/>
            <a:ext cx="8233200" cy="0"/>
          </a:xfrm>
          <a:prstGeom prst="straightConnector1">
            <a:avLst/>
          </a:prstGeom>
          <a:noFill/>
          <a:ln w="9525" cap="flat" cmpd="sng">
            <a:solidFill>
              <a:schemeClr val="dk1"/>
            </a:solidFill>
            <a:prstDash val="solid"/>
            <a:round/>
            <a:headEnd type="none" w="sm" len="sm"/>
            <a:tailEnd type="none" w="sm" len="sm"/>
          </a:ln>
        </p:spPr>
      </p:cxnSp>
      <p:sp>
        <p:nvSpPr>
          <p:cNvPr id="16" name="Google Shape;16;p1"/>
          <p:cNvSpPr txBox="1"/>
          <p:nvPr/>
        </p:nvSpPr>
        <p:spPr>
          <a:xfrm>
            <a:off x="426909" y="4860499"/>
            <a:ext cx="216024" cy="100027"/>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no-NO" sz="650" b="0" i="0" u="none" strike="noStrike" cap="none">
                <a:solidFill>
                  <a:srgbClr val="808285"/>
                </a:solidFill>
                <a:latin typeface="Arial"/>
                <a:ea typeface="Arial"/>
                <a:cs typeface="Arial"/>
                <a:sym typeface="Arial"/>
              </a:rPr>
              <a:t>Side</a:t>
            </a:r>
            <a:endParaRPr sz="650">
              <a:solidFill>
                <a:srgbClr val="808285"/>
              </a:solidFill>
              <a:latin typeface="Arial"/>
              <a:ea typeface="Arial"/>
              <a:cs typeface="Arial"/>
              <a:sym typeface="Arial"/>
            </a:endParaRPr>
          </a:p>
        </p:txBody>
      </p:sp>
      <p:pic>
        <p:nvPicPr>
          <p:cNvPr id="17" name="Google Shape;17;p1"/>
          <p:cNvPicPr preferRelativeResize="0"/>
          <p:nvPr/>
        </p:nvPicPr>
        <p:blipFill rotWithShape="1">
          <a:blip r:embed="rId13">
            <a:alphaModFix/>
          </a:blip>
          <a:srcRect/>
          <a:stretch/>
        </p:blipFill>
        <p:spPr>
          <a:xfrm>
            <a:off x="8133900" y="4857300"/>
            <a:ext cx="519570" cy="11638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3"/>
          <p:cNvSpPr txBox="1">
            <a:spLocks noGrp="1"/>
          </p:cNvSpPr>
          <p:nvPr>
            <p:ph type="ctrTitle"/>
          </p:nvPr>
        </p:nvSpPr>
        <p:spPr>
          <a:xfrm>
            <a:off x="539475" y="915575"/>
            <a:ext cx="8187000" cy="11403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Clr>
                <a:schemeClr val="dk1"/>
              </a:buClr>
              <a:buFont typeface="Arial"/>
              <a:buNone/>
            </a:pPr>
            <a:r>
              <a:rPr lang="no-NO"/>
              <a:t>Sogn Avis - slik jobbar me og difor går det så bra...</a:t>
            </a:r>
            <a:endParaRPr sz="3600" b="1" i="0" u="none" strike="noStrike" cap="none">
              <a:solidFill>
                <a:schemeClr val="dk1"/>
              </a:solidFill>
              <a:latin typeface="Arial"/>
              <a:ea typeface="Arial"/>
              <a:cs typeface="Arial"/>
              <a:sym typeface="Arial"/>
            </a:endParaRPr>
          </a:p>
        </p:txBody>
      </p:sp>
      <p:sp>
        <p:nvSpPr>
          <p:cNvPr id="101" name="Google Shape;101;p13"/>
          <p:cNvSpPr txBox="1">
            <a:spLocks noGrp="1"/>
          </p:cNvSpPr>
          <p:nvPr>
            <p:ph type="subTitle" idx="1"/>
          </p:nvPr>
        </p:nvSpPr>
        <p:spPr>
          <a:xfrm>
            <a:off x="537925" y="2053100"/>
            <a:ext cx="8187000" cy="788700"/>
          </a:xfrm>
          <a:prstGeom prst="rect">
            <a:avLst/>
          </a:prstGeom>
          <a:noFill/>
          <a:ln>
            <a:noFill/>
          </a:ln>
        </p:spPr>
        <p:txBody>
          <a:bodyPr spcFirstLastPara="1" wrap="square" lIns="0" tIns="0" rIns="0" bIns="0" anchor="t" anchorCtr="0">
            <a:noAutofit/>
          </a:bodyPr>
          <a:lstStyle/>
          <a:p>
            <a:pPr marL="0" marR="0" lvl="0" indent="0" algn="l" rtl="0">
              <a:lnSpc>
                <a:spcPct val="145833"/>
              </a:lnSpc>
              <a:spcBef>
                <a:spcPts val="0"/>
              </a:spcBef>
              <a:spcAft>
                <a:spcPts val="0"/>
              </a:spcAft>
              <a:buClr>
                <a:srgbClr val="EC008C"/>
              </a:buClr>
              <a:buFont typeface="Verdana"/>
              <a:buNone/>
            </a:pPr>
            <a:r>
              <a:rPr lang="no-NO"/>
              <a:t>Ei digital oppvakning som også kjem papiravisa til gode...</a:t>
            </a:r>
            <a:endParaRPr sz="1800" b="1" i="0" u="none" strike="noStrike" cap="none">
              <a:solidFill>
                <a:schemeClr val="dk1"/>
              </a:solidFill>
              <a:latin typeface="Arial"/>
              <a:ea typeface="Arial"/>
              <a:cs typeface="Arial"/>
              <a:sym typeface="Arial"/>
            </a:endParaRPr>
          </a:p>
        </p:txBody>
      </p:sp>
      <p:sp>
        <p:nvSpPr>
          <p:cNvPr id="102" name="Google Shape;102;p13"/>
          <p:cNvSpPr txBox="1">
            <a:spLocks noGrp="1"/>
          </p:cNvSpPr>
          <p:nvPr>
            <p:ph type="body" idx="2"/>
          </p:nvPr>
        </p:nvSpPr>
        <p:spPr>
          <a:xfrm>
            <a:off x="478655" y="4484801"/>
            <a:ext cx="3630900" cy="184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EC008C"/>
              </a:buClr>
              <a:buFont typeface="Verdana"/>
              <a:buNone/>
            </a:pPr>
            <a:r>
              <a:rPr lang="no-NO" sz="1100"/>
              <a:t>LLA - Lokal og digital 22.oktober 2020</a:t>
            </a:r>
            <a:endParaRPr sz="1100" b="0" i="0" u="none" strike="noStrike" cap="none">
              <a:solidFill>
                <a:srgbClr val="808285"/>
              </a:solidFill>
              <a:latin typeface="Arial"/>
              <a:ea typeface="Arial"/>
              <a:cs typeface="Arial"/>
              <a:sym typeface="Arial"/>
            </a:endParaRPr>
          </a:p>
        </p:txBody>
      </p:sp>
      <p:sp>
        <p:nvSpPr>
          <p:cNvPr id="103" name="Google Shape;103;p13"/>
          <p:cNvSpPr txBox="1">
            <a:spLocks noGrp="1"/>
          </p:cNvSpPr>
          <p:nvPr>
            <p:ph type="body" idx="3"/>
          </p:nvPr>
        </p:nvSpPr>
        <p:spPr>
          <a:xfrm>
            <a:off x="478655" y="4638448"/>
            <a:ext cx="3630900" cy="1653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EC008C"/>
              </a:buClr>
              <a:buFont typeface="Verdana"/>
              <a:buNone/>
            </a:pPr>
            <a:endParaRPr sz="1100" b="0" i="0" u="none" strike="noStrike" cap="none">
              <a:solidFill>
                <a:srgbClr val="808285"/>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2"/>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a:t>Skrive om næringsliv? - Jepp :)</a:t>
            </a:r>
            <a:endParaRPr/>
          </a:p>
        </p:txBody>
      </p:sp>
      <p:sp>
        <p:nvSpPr>
          <p:cNvPr id="185" name="Google Shape;185;p22"/>
          <p:cNvSpPr txBox="1">
            <a:spLocks noGrp="1"/>
          </p:cNvSpPr>
          <p:nvPr>
            <p:ph type="body" idx="1"/>
          </p:nvPr>
        </p:nvSpPr>
        <p:spPr>
          <a:xfrm>
            <a:off x="410400" y="1012720"/>
            <a:ext cx="8229600" cy="3588900"/>
          </a:xfrm>
          <a:prstGeom prst="rect">
            <a:avLst/>
          </a:prstGeom>
        </p:spPr>
        <p:txBody>
          <a:bodyPr spcFirstLastPara="1" wrap="square" lIns="91425" tIns="91425" rIns="91425" bIns="91425" anchor="t" anchorCtr="0">
            <a:noAutofit/>
          </a:bodyPr>
          <a:lstStyle/>
          <a:p>
            <a:pPr marL="457200" lvl="0" indent="-342900" algn="l" rtl="0">
              <a:spcBef>
                <a:spcPts val="600"/>
              </a:spcBef>
              <a:spcAft>
                <a:spcPts val="0"/>
              </a:spcAft>
              <a:buSzPts val="1800"/>
              <a:buChar char="-"/>
            </a:pPr>
            <a:r>
              <a:rPr lang="no-NO"/>
              <a:t>Same aha-oppleving som i butikklivet. </a:t>
            </a:r>
            <a:endParaRPr/>
          </a:p>
          <a:p>
            <a:pPr marL="457200" lvl="0" indent="-342900" algn="l" rtl="0">
              <a:spcBef>
                <a:spcPts val="0"/>
              </a:spcBef>
              <a:spcAft>
                <a:spcPts val="0"/>
              </a:spcAft>
              <a:buSzPts val="1800"/>
              <a:buChar char="-"/>
            </a:pPr>
            <a:endParaRPr/>
          </a:p>
          <a:p>
            <a:pPr marL="457200" lvl="0" indent="-342900" algn="l" rtl="0">
              <a:spcBef>
                <a:spcPts val="0"/>
              </a:spcBef>
              <a:spcAft>
                <a:spcPts val="0"/>
              </a:spcAft>
              <a:buSzPts val="1800"/>
              <a:buChar char="-"/>
            </a:pPr>
            <a:r>
              <a:rPr lang="no-NO"/>
              <a:t>Folk bryr seg om kva som rører seg i næringslivet, arbeidsplassar i kommunen og regionen.</a:t>
            </a:r>
            <a:endParaRPr/>
          </a:p>
          <a:p>
            <a:pPr marL="457200" lvl="0" indent="-342900" algn="l" rtl="0">
              <a:spcBef>
                <a:spcPts val="0"/>
              </a:spcBef>
              <a:spcAft>
                <a:spcPts val="0"/>
              </a:spcAft>
              <a:buSzPts val="1800"/>
              <a:buChar char="-"/>
            </a:pPr>
            <a:endParaRPr/>
          </a:p>
          <a:p>
            <a:pPr marL="457200" lvl="0" indent="-342900" algn="l" rtl="0">
              <a:spcBef>
                <a:spcPts val="0"/>
              </a:spcBef>
              <a:spcAft>
                <a:spcPts val="0"/>
              </a:spcAft>
              <a:buSzPts val="1800"/>
              <a:buChar char="-"/>
            </a:pPr>
            <a:r>
              <a:rPr lang="no-NO"/>
              <a:t>Treng ikkje vere toppår eller botnår, for at de skal ha interesse.</a:t>
            </a:r>
            <a:endParaRPr/>
          </a:p>
          <a:p>
            <a:pPr marL="457200" lvl="0" indent="-342900" algn="l" rtl="0">
              <a:spcBef>
                <a:spcPts val="0"/>
              </a:spcBef>
              <a:spcAft>
                <a:spcPts val="0"/>
              </a:spcAft>
              <a:buSzPts val="1800"/>
              <a:buChar char="-"/>
            </a:pPr>
            <a:endParaRPr/>
          </a:p>
          <a:p>
            <a:pPr marL="457200" lvl="0" indent="-342900" algn="l" rtl="0">
              <a:spcBef>
                <a:spcPts val="0"/>
              </a:spcBef>
              <a:spcAft>
                <a:spcPts val="0"/>
              </a:spcAft>
              <a:buSzPts val="1800"/>
              <a:buChar char="-"/>
            </a:pPr>
            <a:r>
              <a:rPr lang="no-NO"/>
              <a:t>Er ei utømmeleg kjelde til saker.</a:t>
            </a:r>
            <a:endParaRPr/>
          </a:p>
          <a:p>
            <a:pPr marL="457200" lvl="0" indent="0" algn="l" rtl="0">
              <a:spcBef>
                <a:spcPts val="600"/>
              </a:spcBef>
              <a:spcAft>
                <a:spcPts val="0"/>
              </a:spcAft>
              <a:buNone/>
            </a:pPr>
            <a:endParaRPr/>
          </a:p>
        </p:txBody>
      </p:sp>
      <p:sp>
        <p:nvSpPr>
          <p:cNvPr id="186" name="Google Shape;186;p22"/>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3"/>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a:t>Hjørnesteinsbedrifter</a:t>
            </a:r>
            <a:endParaRPr/>
          </a:p>
        </p:txBody>
      </p:sp>
      <p:sp>
        <p:nvSpPr>
          <p:cNvPr id="193" name="Google Shape;193;p23"/>
          <p:cNvSpPr txBox="1">
            <a:spLocks noGrp="1"/>
          </p:cNvSpPr>
          <p:nvPr>
            <p:ph type="body" idx="1"/>
          </p:nvPr>
        </p:nvSpPr>
        <p:spPr>
          <a:xfrm>
            <a:off x="410400" y="1012720"/>
            <a:ext cx="8229600" cy="3588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p:txBody>
      </p:sp>
      <p:sp>
        <p:nvSpPr>
          <p:cNvPr id="194" name="Google Shape;194;p23"/>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11</a:t>
            </a:fld>
            <a:endParaRPr/>
          </a:p>
        </p:txBody>
      </p:sp>
      <p:sp>
        <p:nvSpPr>
          <p:cNvPr id="195" name="Google Shape;195;p23"/>
          <p:cNvSpPr txBox="1"/>
          <p:nvPr/>
        </p:nvSpPr>
        <p:spPr>
          <a:xfrm>
            <a:off x="626325" y="4860001"/>
            <a:ext cx="177300" cy="12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no-NO" sz="650">
                <a:solidFill>
                  <a:srgbClr val="888888"/>
                </a:solidFill>
              </a:rPr>
              <a:t>11</a:t>
            </a:fld>
            <a:endParaRPr sz="650">
              <a:solidFill>
                <a:srgbClr val="888888"/>
              </a:solidFill>
            </a:endParaRPr>
          </a:p>
        </p:txBody>
      </p:sp>
      <p:pic>
        <p:nvPicPr>
          <p:cNvPr id="196" name="Google Shape;196;p23"/>
          <p:cNvPicPr preferRelativeResize="0"/>
          <p:nvPr/>
        </p:nvPicPr>
        <p:blipFill>
          <a:blip r:embed="rId3">
            <a:alphaModFix/>
          </a:blip>
          <a:stretch>
            <a:fillRect/>
          </a:stretch>
        </p:blipFill>
        <p:spPr>
          <a:xfrm>
            <a:off x="516525" y="813280"/>
            <a:ext cx="3239999" cy="4173318"/>
          </a:xfrm>
          <a:prstGeom prst="rect">
            <a:avLst/>
          </a:prstGeom>
          <a:noFill/>
          <a:ln>
            <a:noFill/>
          </a:ln>
        </p:spPr>
      </p:pic>
      <p:pic>
        <p:nvPicPr>
          <p:cNvPr id="197" name="Google Shape;197;p23"/>
          <p:cNvPicPr preferRelativeResize="0"/>
          <p:nvPr/>
        </p:nvPicPr>
        <p:blipFill>
          <a:blip r:embed="rId4">
            <a:alphaModFix/>
          </a:blip>
          <a:stretch>
            <a:fillRect/>
          </a:stretch>
        </p:blipFill>
        <p:spPr>
          <a:xfrm>
            <a:off x="4832025" y="1049030"/>
            <a:ext cx="3240001" cy="3309428"/>
          </a:xfrm>
          <a:prstGeom prst="rect">
            <a:avLst/>
          </a:prstGeom>
          <a:noFill/>
          <a:ln>
            <a:noFill/>
          </a:ln>
        </p:spPr>
      </p:pic>
      <p:sp>
        <p:nvSpPr>
          <p:cNvPr id="198" name="Google Shape;198;p23"/>
          <p:cNvSpPr/>
          <p:nvPr/>
        </p:nvSpPr>
        <p:spPr>
          <a:xfrm>
            <a:off x="3033858" y="3823000"/>
            <a:ext cx="1494900" cy="265500"/>
          </a:xfrm>
          <a:prstGeom prst="roundRect">
            <a:avLst>
              <a:gd name="adj" fmla="val 16667"/>
            </a:avLst>
          </a:prstGeom>
          <a:solidFill>
            <a:srgbClr val="EB008B"/>
          </a:solidFill>
          <a:ln w="9525" cap="flat" cmpd="sng">
            <a:solidFill>
              <a:srgbClr val="0082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o-NO" sz="1200">
                <a:solidFill>
                  <a:srgbClr val="FFFFFF"/>
                </a:solidFill>
              </a:rPr>
              <a:t>1090 plusslesarar</a:t>
            </a:r>
            <a:endParaRPr sz="1200"/>
          </a:p>
        </p:txBody>
      </p:sp>
      <p:sp>
        <p:nvSpPr>
          <p:cNvPr id="199" name="Google Shape;199;p23"/>
          <p:cNvSpPr/>
          <p:nvPr/>
        </p:nvSpPr>
        <p:spPr>
          <a:xfrm>
            <a:off x="6757612" y="3279554"/>
            <a:ext cx="1494900" cy="265500"/>
          </a:xfrm>
          <a:prstGeom prst="roundRect">
            <a:avLst>
              <a:gd name="adj" fmla="val 16667"/>
            </a:avLst>
          </a:prstGeom>
          <a:solidFill>
            <a:srgbClr val="EB008B"/>
          </a:solidFill>
          <a:ln w="9525" cap="flat" cmpd="sng">
            <a:solidFill>
              <a:srgbClr val="0082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o-NO" sz="1200">
                <a:solidFill>
                  <a:srgbClr val="FFFFFF"/>
                </a:solidFill>
              </a:rPr>
              <a:t>1131 plusslesarar</a:t>
            </a:r>
            <a:endParaRPr sz="12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4"/>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a:t>Unge arbeidstakarar og gründerar - tett på folk</a:t>
            </a:r>
            <a:endParaRPr/>
          </a:p>
        </p:txBody>
      </p:sp>
      <p:sp>
        <p:nvSpPr>
          <p:cNvPr id="206" name="Google Shape;206;p24"/>
          <p:cNvSpPr txBox="1">
            <a:spLocks noGrp="1"/>
          </p:cNvSpPr>
          <p:nvPr>
            <p:ph type="body" idx="1"/>
          </p:nvPr>
        </p:nvSpPr>
        <p:spPr>
          <a:xfrm>
            <a:off x="410400" y="1012720"/>
            <a:ext cx="8229600" cy="3588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p:txBody>
      </p:sp>
      <p:sp>
        <p:nvSpPr>
          <p:cNvPr id="207" name="Google Shape;207;p24"/>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12</a:t>
            </a:fld>
            <a:endParaRPr/>
          </a:p>
        </p:txBody>
      </p:sp>
      <p:pic>
        <p:nvPicPr>
          <p:cNvPr id="208" name="Google Shape;208;p24"/>
          <p:cNvPicPr preferRelativeResize="0"/>
          <p:nvPr/>
        </p:nvPicPr>
        <p:blipFill>
          <a:blip r:embed="rId3">
            <a:alphaModFix/>
          </a:blip>
          <a:stretch>
            <a:fillRect/>
          </a:stretch>
        </p:blipFill>
        <p:spPr>
          <a:xfrm>
            <a:off x="346425" y="1139455"/>
            <a:ext cx="2520000" cy="3402433"/>
          </a:xfrm>
          <a:prstGeom prst="rect">
            <a:avLst/>
          </a:prstGeom>
          <a:noFill/>
          <a:ln>
            <a:noFill/>
          </a:ln>
        </p:spPr>
      </p:pic>
      <p:pic>
        <p:nvPicPr>
          <p:cNvPr id="209" name="Google Shape;209;p24"/>
          <p:cNvPicPr preferRelativeResize="0"/>
          <p:nvPr/>
        </p:nvPicPr>
        <p:blipFill>
          <a:blip r:embed="rId4">
            <a:alphaModFix/>
          </a:blip>
          <a:stretch>
            <a:fillRect/>
          </a:stretch>
        </p:blipFill>
        <p:spPr>
          <a:xfrm>
            <a:off x="3253671" y="1139455"/>
            <a:ext cx="2520000" cy="3103162"/>
          </a:xfrm>
          <a:prstGeom prst="rect">
            <a:avLst/>
          </a:prstGeom>
          <a:noFill/>
          <a:ln>
            <a:noFill/>
          </a:ln>
        </p:spPr>
      </p:pic>
      <p:pic>
        <p:nvPicPr>
          <p:cNvPr id="210" name="Google Shape;210;p24"/>
          <p:cNvPicPr preferRelativeResize="0"/>
          <p:nvPr/>
        </p:nvPicPr>
        <p:blipFill>
          <a:blip r:embed="rId5">
            <a:alphaModFix/>
          </a:blip>
          <a:stretch>
            <a:fillRect/>
          </a:stretch>
        </p:blipFill>
        <p:spPr>
          <a:xfrm>
            <a:off x="6124229" y="1143630"/>
            <a:ext cx="2520001" cy="2727200"/>
          </a:xfrm>
          <a:prstGeom prst="rect">
            <a:avLst/>
          </a:prstGeom>
          <a:noFill/>
          <a:ln>
            <a:noFill/>
          </a:ln>
        </p:spPr>
      </p:pic>
      <p:sp>
        <p:nvSpPr>
          <p:cNvPr id="211" name="Google Shape;211;p24"/>
          <p:cNvSpPr/>
          <p:nvPr/>
        </p:nvSpPr>
        <p:spPr>
          <a:xfrm>
            <a:off x="1449582" y="3690692"/>
            <a:ext cx="1494900" cy="265500"/>
          </a:xfrm>
          <a:prstGeom prst="roundRect">
            <a:avLst>
              <a:gd name="adj" fmla="val 16667"/>
            </a:avLst>
          </a:prstGeom>
          <a:solidFill>
            <a:srgbClr val="EB008B"/>
          </a:solidFill>
          <a:ln w="9525" cap="flat" cmpd="sng">
            <a:solidFill>
              <a:srgbClr val="0082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o-NO" sz="1200">
                <a:solidFill>
                  <a:srgbClr val="FFFFFF"/>
                </a:solidFill>
              </a:rPr>
              <a:t> 866 plusslesarar</a:t>
            </a:r>
            <a:endParaRPr sz="1200"/>
          </a:p>
        </p:txBody>
      </p:sp>
      <p:sp>
        <p:nvSpPr>
          <p:cNvPr id="212" name="Google Shape;212;p24"/>
          <p:cNvSpPr/>
          <p:nvPr/>
        </p:nvSpPr>
        <p:spPr>
          <a:xfrm>
            <a:off x="4299120" y="3442000"/>
            <a:ext cx="1494900" cy="265500"/>
          </a:xfrm>
          <a:prstGeom prst="roundRect">
            <a:avLst>
              <a:gd name="adj" fmla="val 16667"/>
            </a:avLst>
          </a:prstGeom>
          <a:solidFill>
            <a:srgbClr val="EB008B"/>
          </a:solidFill>
          <a:ln w="9525" cap="flat" cmpd="sng">
            <a:solidFill>
              <a:srgbClr val="0082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o-NO" sz="1200">
                <a:solidFill>
                  <a:srgbClr val="FFFFFF"/>
                </a:solidFill>
              </a:rPr>
              <a:t> 776 plusslesarar</a:t>
            </a:r>
            <a:endParaRPr sz="1200"/>
          </a:p>
        </p:txBody>
      </p:sp>
      <p:sp>
        <p:nvSpPr>
          <p:cNvPr id="213" name="Google Shape;213;p24"/>
          <p:cNvSpPr/>
          <p:nvPr/>
        </p:nvSpPr>
        <p:spPr>
          <a:xfrm>
            <a:off x="7224858" y="3035029"/>
            <a:ext cx="1494900" cy="265500"/>
          </a:xfrm>
          <a:prstGeom prst="roundRect">
            <a:avLst>
              <a:gd name="adj" fmla="val 16667"/>
            </a:avLst>
          </a:prstGeom>
          <a:solidFill>
            <a:srgbClr val="EB008B"/>
          </a:solidFill>
          <a:ln w="9525" cap="flat" cmpd="sng">
            <a:solidFill>
              <a:srgbClr val="0082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o-NO" sz="1200">
                <a:solidFill>
                  <a:srgbClr val="FFFFFF"/>
                </a:solidFill>
              </a:rPr>
              <a:t> 738 plusslesarar</a:t>
            </a:r>
            <a:endParaRPr sz="12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5"/>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a:t>Folk vil lese om folk</a:t>
            </a:r>
            <a:endParaRPr/>
          </a:p>
        </p:txBody>
      </p:sp>
      <p:sp>
        <p:nvSpPr>
          <p:cNvPr id="220" name="Google Shape;220;p25"/>
          <p:cNvSpPr txBox="1">
            <a:spLocks noGrp="1"/>
          </p:cNvSpPr>
          <p:nvPr>
            <p:ph type="body" idx="1"/>
          </p:nvPr>
        </p:nvSpPr>
        <p:spPr>
          <a:xfrm>
            <a:off x="410400" y="1012720"/>
            <a:ext cx="8229600" cy="3588900"/>
          </a:xfrm>
          <a:prstGeom prst="rect">
            <a:avLst/>
          </a:prstGeom>
        </p:spPr>
        <p:txBody>
          <a:bodyPr spcFirstLastPara="1" wrap="square" lIns="91425" tIns="91425" rIns="91425" bIns="91425" anchor="t" anchorCtr="0">
            <a:noAutofit/>
          </a:bodyPr>
          <a:lstStyle/>
          <a:p>
            <a:pPr marL="457200" lvl="0" indent="-342900" algn="l" rtl="0">
              <a:spcBef>
                <a:spcPts val="600"/>
              </a:spcBef>
              <a:spcAft>
                <a:spcPts val="0"/>
              </a:spcAft>
              <a:buSzPts val="1800"/>
              <a:buChar char="-"/>
            </a:pPr>
            <a:r>
              <a:rPr lang="no-NO"/>
              <a:t>Vanlege folk lese om vanlege folk</a:t>
            </a:r>
            <a:endParaRPr/>
          </a:p>
          <a:p>
            <a:pPr marL="457200" lvl="0" indent="-342900" algn="l" rtl="0">
              <a:spcBef>
                <a:spcPts val="0"/>
              </a:spcBef>
              <a:spcAft>
                <a:spcPts val="0"/>
              </a:spcAft>
              <a:buSzPts val="1800"/>
              <a:buChar char="-"/>
            </a:pPr>
            <a:endParaRPr/>
          </a:p>
          <a:p>
            <a:pPr marL="457200" lvl="0" indent="-342900" algn="l" rtl="0">
              <a:spcBef>
                <a:spcPts val="0"/>
              </a:spcBef>
              <a:spcAft>
                <a:spcPts val="0"/>
              </a:spcAft>
              <a:buSzPts val="1800"/>
              <a:buChar char="-"/>
            </a:pPr>
            <a:r>
              <a:rPr lang="no-NO"/>
              <a:t>Kvar dei bur, korleis dei bur, kvar dei jobbar, fritid, helse og menneskehistoriar.</a:t>
            </a:r>
            <a:endParaRPr/>
          </a:p>
          <a:p>
            <a:pPr marL="457200" lvl="0" indent="-342900" algn="l" rtl="0">
              <a:spcBef>
                <a:spcPts val="0"/>
              </a:spcBef>
              <a:spcAft>
                <a:spcPts val="0"/>
              </a:spcAft>
              <a:buSzPts val="1800"/>
              <a:buChar char="-"/>
            </a:pPr>
            <a:endParaRPr/>
          </a:p>
          <a:p>
            <a:pPr marL="457200" lvl="0" indent="-342900" algn="l" rtl="0">
              <a:spcBef>
                <a:spcPts val="0"/>
              </a:spcBef>
              <a:spcAft>
                <a:spcPts val="0"/>
              </a:spcAft>
              <a:buSzPts val="1800"/>
              <a:buChar char="-"/>
            </a:pPr>
            <a:r>
              <a:rPr lang="no-NO"/>
              <a:t>Desse har vi hatt mange av og er nok mykje av forklaringa på kvifor den aller største veksten i nye abonnement har kome i aldersgruppa 30-39</a:t>
            </a:r>
            <a:endParaRPr/>
          </a:p>
          <a:p>
            <a:pPr marL="457200" lvl="0" indent="-342900" algn="l" rtl="0">
              <a:spcBef>
                <a:spcPts val="0"/>
              </a:spcBef>
              <a:spcAft>
                <a:spcPts val="0"/>
              </a:spcAft>
              <a:buSzPts val="1800"/>
              <a:buChar char="-"/>
            </a:pPr>
            <a:endParaRPr/>
          </a:p>
          <a:p>
            <a:pPr marL="457200" lvl="0" indent="-342900" algn="l" rtl="0">
              <a:spcBef>
                <a:spcPts val="0"/>
              </a:spcBef>
              <a:spcAft>
                <a:spcPts val="0"/>
              </a:spcAft>
              <a:buSzPts val="1800"/>
              <a:buChar char="-"/>
            </a:pPr>
            <a:endParaRPr/>
          </a:p>
        </p:txBody>
      </p:sp>
      <p:sp>
        <p:nvSpPr>
          <p:cNvPr id="221" name="Google Shape;221;p25"/>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6"/>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a:t>Stadig fleire av abonnentane les plussaker kvar dag</a:t>
            </a:r>
            <a:endParaRPr/>
          </a:p>
        </p:txBody>
      </p:sp>
      <p:sp>
        <p:nvSpPr>
          <p:cNvPr id="228" name="Google Shape;228;p26"/>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14</a:t>
            </a:fld>
            <a:endParaRPr/>
          </a:p>
        </p:txBody>
      </p:sp>
      <p:pic>
        <p:nvPicPr>
          <p:cNvPr id="229" name="Google Shape;229;p26"/>
          <p:cNvPicPr preferRelativeResize="0"/>
          <p:nvPr/>
        </p:nvPicPr>
        <p:blipFill>
          <a:blip r:embed="rId3">
            <a:alphaModFix/>
          </a:blip>
          <a:stretch>
            <a:fillRect/>
          </a:stretch>
        </p:blipFill>
        <p:spPr>
          <a:xfrm>
            <a:off x="152400" y="778051"/>
            <a:ext cx="8715289" cy="42281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7"/>
          <p:cNvSpPr txBox="1">
            <a:spLocks noGrp="1"/>
          </p:cNvSpPr>
          <p:nvPr>
            <p:ph type="title"/>
          </p:nvPr>
        </p:nvSpPr>
        <p:spPr>
          <a:xfrm>
            <a:off x="409575" y="238550"/>
            <a:ext cx="84054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a:t>Me har jobba med flittig med innhaldsmiksen og lesinga</a:t>
            </a:r>
            <a:endParaRPr/>
          </a:p>
        </p:txBody>
      </p:sp>
      <p:sp>
        <p:nvSpPr>
          <p:cNvPr id="236" name="Google Shape;236;p27"/>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15</a:t>
            </a:fld>
            <a:endParaRPr/>
          </a:p>
        </p:txBody>
      </p:sp>
      <p:pic>
        <p:nvPicPr>
          <p:cNvPr id="237" name="Google Shape;237;p27"/>
          <p:cNvPicPr preferRelativeResize="0"/>
          <p:nvPr/>
        </p:nvPicPr>
        <p:blipFill>
          <a:blip r:embed="rId3">
            <a:alphaModFix/>
          </a:blip>
          <a:stretch>
            <a:fillRect/>
          </a:stretch>
        </p:blipFill>
        <p:spPr>
          <a:xfrm>
            <a:off x="238246" y="805713"/>
            <a:ext cx="8576748" cy="4228150"/>
          </a:xfrm>
          <a:prstGeom prst="rect">
            <a:avLst/>
          </a:prstGeom>
          <a:noFill/>
          <a:ln>
            <a:noFill/>
          </a:ln>
        </p:spPr>
      </p:pic>
      <p:sp>
        <p:nvSpPr>
          <p:cNvPr id="238" name="Google Shape;238;p27"/>
          <p:cNvSpPr txBox="1"/>
          <p:nvPr/>
        </p:nvSpPr>
        <p:spPr>
          <a:xfrm>
            <a:off x="6188735" y="874018"/>
            <a:ext cx="2720100" cy="41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o-NO" sz="1200" i="1"/>
              <a:t>Plussaker i Sogn Avis siste åtte veker og snittlesing per artikkel.</a:t>
            </a:r>
            <a:endParaRPr sz="1200" i="1"/>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28"/>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a:t>Me jobbar for at kvar sak skal engasjere flest mogleg </a:t>
            </a:r>
            <a:endParaRPr/>
          </a:p>
        </p:txBody>
      </p:sp>
      <p:sp>
        <p:nvSpPr>
          <p:cNvPr id="245" name="Google Shape;245;p28"/>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16</a:t>
            </a:fld>
            <a:endParaRPr/>
          </a:p>
        </p:txBody>
      </p:sp>
      <p:pic>
        <p:nvPicPr>
          <p:cNvPr id="246" name="Google Shape;246;p28"/>
          <p:cNvPicPr preferRelativeResize="0"/>
          <p:nvPr/>
        </p:nvPicPr>
        <p:blipFill>
          <a:blip r:embed="rId3">
            <a:alphaModFix/>
          </a:blip>
          <a:stretch>
            <a:fillRect/>
          </a:stretch>
        </p:blipFill>
        <p:spPr>
          <a:xfrm>
            <a:off x="294999" y="797652"/>
            <a:ext cx="8486776" cy="4233886"/>
          </a:xfrm>
          <a:prstGeom prst="rect">
            <a:avLst/>
          </a:prstGeom>
          <a:noFill/>
          <a:ln>
            <a:noFill/>
          </a:ln>
        </p:spPr>
      </p:pic>
      <p:sp>
        <p:nvSpPr>
          <p:cNvPr id="247" name="Google Shape;247;p28"/>
          <p:cNvSpPr txBox="1"/>
          <p:nvPr/>
        </p:nvSpPr>
        <p:spPr>
          <a:xfrm>
            <a:off x="1014000" y="870850"/>
            <a:ext cx="3112200" cy="41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o-NO" sz="1200" i="1"/>
              <a:t>Gjennomsnittlesing per plussak per veke</a:t>
            </a:r>
            <a:endParaRPr sz="1200" i="1"/>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9"/>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a:t>Me sel flest abonnement i aldersgruppa 30 - 39 år</a:t>
            </a:r>
            <a:endParaRPr/>
          </a:p>
        </p:txBody>
      </p:sp>
      <p:sp>
        <p:nvSpPr>
          <p:cNvPr id="254" name="Google Shape;254;p29"/>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17</a:t>
            </a:fld>
            <a:endParaRPr/>
          </a:p>
        </p:txBody>
      </p:sp>
      <p:pic>
        <p:nvPicPr>
          <p:cNvPr id="255" name="Google Shape;255;p29"/>
          <p:cNvPicPr preferRelativeResize="0"/>
          <p:nvPr/>
        </p:nvPicPr>
        <p:blipFill>
          <a:blip r:embed="rId3">
            <a:alphaModFix/>
          </a:blip>
          <a:stretch>
            <a:fillRect/>
          </a:stretch>
        </p:blipFill>
        <p:spPr>
          <a:xfrm>
            <a:off x="168685" y="799162"/>
            <a:ext cx="8827682" cy="4228150"/>
          </a:xfrm>
          <a:prstGeom prst="rect">
            <a:avLst/>
          </a:prstGeom>
          <a:noFill/>
          <a:ln>
            <a:noFill/>
          </a:ln>
        </p:spPr>
      </p:pic>
      <p:sp>
        <p:nvSpPr>
          <p:cNvPr id="256" name="Google Shape;256;p29"/>
          <p:cNvSpPr/>
          <p:nvPr/>
        </p:nvSpPr>
        <p:spPr>
          <a:xfrm>
            <a:off x="2711550" y="961300"/>
            <a:ext cx="789900" cy="40794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txBox="1"/>
          <p:nvPr/>
        </p:nvSpPr>
        <p:spPr>
          <a:xfrm>
            <a:off x="6344720" y="988800"/>
            <a:ext cx="2278500" cy="41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o-NO" sz="1200" i="1"/>
              <a:t>Sal per alderssegment i 2020</a:t>
            </a:r>
            <a:endParaRPr sz="1200" i="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0"/>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a:t>Desse sakene treff ekstra godt blant unge lesarar</a:t>
            </a:r>
            <a:endParaRPr/>
          </a:p>
        </p:txBody>
      </p:sp>
      <p:sp>
        <p:nvSpPr>
          <p:cNvPr id="264" name="Google Shape;264;p30"/>
          <p:cNvSpPr txBox="1">
            <a:spLocks noGrp="1"/>
          </p:cNvSpPr>
          <p:nvPr>
            <p:ph type="body" idx="1"/>
          </p:nvPr>
        </p:nvSpPr>
        <p:spPr>
          <a:xfrm>
            <a:off x="410400" y="1012720"/>
            <a:ext cx="8229600" cy="3588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p:txBody>
      </p:sp>
      <p:sp>
        <p:nvSpPr>
          <p:cNvPr id="265" name="Google Shape;265;p30"/>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18</a:t>
            </a:fld>
            <a:endParaRPr/>
          </a:p>
        </p:txBody>
      </p:sp>
      <p:sp>
        <p:nvSpPr>
          <p:cNvPr id="266" name="Google Shape;266;p30"/>
          <p:cNvSpPr txBox="1"/>
          <p:nvPr/>
        </p:nvSpPr>
        <p:spPr>
          <a:xfrm>
            <a:off x="626325" y="4860001"/>
            <a:ext cx="177300" cy="12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no-NO" sz="650">
                <a:solidFill>
                  <a:srgbClr val="888888"/>
                </a:solidFill>
              </a:rPr>
              <a:t>18</a:t>
            </a:fld>
            <a:endParaRPr sz="650">
              <a:solidFill>
                <a:srgbClr val="888888"/>
              </a:solidFill>
            </a:endParaRPr>
          </a:p>
        </p:txBody>
      </p:sp>
      <p:pic>
        <p:nvPicPr>
          <p:cNvPr id="267" name="Google Shape;267;p30"/>
          <p:cNvPicPr preferRelativeResize="0"/>
          <p:nvPr/>
        </p:nvPicPr>
        <p:blipFill>
          <a:blip r:embed="rId3">
            <a:alphaModFix/>
          </a:blip>
          <a:stretch>
            <a:fillRect/>
          </a:stretch>
        </p:blipFill>
        <p:spPr>
          <a:xfrm>
            <a:off x="2398852" y="845580"/>
            <a:ext cx="1800001" cy="2178001"/>
          </a:xfrm>
          <a:prstGeom prst="rect">
            <a:avLst/>
          </a:prstGeom>
          <a:noFill/>
          <a:ln>
            <a:noFill/>
          </a:ln>
        </p:spPr>
      </p:pic>
      <p:pic>
        <p:nvPicPr>
          <p:cNvPr id="268" name="Google Shape;268;p30"/>
          <p:cNvPicPr preferRelativeResize="0"/>
          <p:nvPr/>
        </p:nvPicPr>
        <p:blipFill>
          <a:blip r:embed="rId4">
            <a:alphaModFix/>
          </a:blip>
          <a:stretch>
            <a:fillRect/>
          </a:stretch>
        </p:blipFill>
        <p:spPr>
          <a:xfrm>
            <a:off x="4707199" y="887183"/>
            <a:ext cx="1800000" cy="2039142"/>
          </a:xfrm>
          <a:prstGeom prst="rect">
            <a:avLst/>
          </a:prstGeom>
          <a:noFill/>
          <a:ln>
            <a:noFill/>
          </a:ln>
        </p:spPr>
      </p:pic>
      <p:pic>
        <p:nvPicPr>
          <p:cNvPr id="269" name="Google Shape;269;p30"/>
          <p:cNvPicPr preferRelativeResize="0"/>
          <p:nvPr/>
        </p:nvPicPr>
        <p:blipFill>
          <a:blip r:embed="rId5">
            <a:alphaModFix/>
          </a:blip>
          <a:stretch>
            <a:fillRect/>
          </a:stretch>
        </p:blipFill>
        <p:spPr>
          <a:xfrm>
            <a:off x="4602344" y="3204660"/>
            <a:ext cx="1799999" cy="1856963"/>
          </a:xfrm>
          <a:prstGeom prst="rect">
            <a:avLst/>
          </a:prstGeom>
          <a:noFill/>
          <a:ln>
            <a:noFill/>
          </a:ln>
        </p:spPr>
      </p:pic>
      <p:pic>
        <p:nvPicPr>
          <p:cNvPr id="270" name="Google Shape;270;p30"/>
          <p:cNvPicPr preferRelativeResize="0"/>
          <p:nvPr/>
        </p:nvPicPr>
        <p:blipFill>
          <a:blip r:embed="rId6">
            <a:alphaModFix/>
          </a:blip>
          <a:stretch>
            <a:fillRect/>
          </a:stretch>
        </p:blipFill>
        <p:spPr>
          <a:xfrm>
            <a:off x="2428296" y="3157975"/>
            <a:ext cx="1799998" cy="1874783"/>
          </a:xfrm>
          <a:prstGeom prst="rect">
            <a:avLst/>
          </a:prstGeom>
          <a:noFill/>
          <a:ln>
            <a:noFill/>
          </a:ln>
        </p:spPr>
      </p:pic>
      <p:pic>
        <p:nvPicPr>
          <p:cNvPr id="271" name="Google Shape;271;p30"/>
          <p:cNvPicPr preferRelativeResize="0"/>
          <p:nvPr/>
        </p:nvPicPr>
        <p:blipFill>
          <a:blip r:embed="rId7">
            <a:alphaModFix/>
          </a:blip>
          <a:stretch>
            <a:fillRect/>
          </a:stretch>
        </p:blipFill>
        <p:spPr>
          <a:xfrm>
            <a:off x="373254" y="3128410"/>
            <a:ext cx="1717881" cy="1951615"/>
          </a:xfrm>
          <a:prstGeom prst="rect">
            <a:avLst/>
          </a:prstGeom>
          <a:noFill/>
          <a:ln>
            <a:noFill/>
          </a:ln>
        </p:spPr>
      </p:pic>
      <p:pic>
        <p:nvPicPr>
          <p:cNvPr id="272" name="Google Shape;272;p30"/>
          <p:cNvPicPr preferRelativeResize="0"/>
          <p:nvPr/>
        </p:nvPicPr>
        <p:blipFill>
          <a:blip r:embed="rId8">
            <a:alphaModFix/>
          </a:blip>
          <a:stretch>
            <a:fillRect/>
          </a:stretch>
        </p:blipFill>
        <p:spPr>
          <a:xfrm>
            <a:off x="6890989" y="3281413"/>
            <a:ext cx="1800001" cy="1703444"/>
          </a:xfrm>
          <a:prstGeom prst="rect">
            <a:avLst/>
          </a:prstGeom>
          <a:noFill/>
          <a:ln>
            <a:noFill/>
          </a:ln>
        </p:spPr>
      </p:pic>
      <p:sp>
        <p:nvSpPr>
          <p:cNvPr id="273" name="Google Shape;273;p30"/>
          <p:cNvSpPr/>
          <p:nvPr/>
        </p:nvSpPr>
        <p:spPr>
          <a:xfrm>
            <a:off x="7972950" y="4434650"/>
            <a:ext cx="632400" cy="265500"/>
          </a:xfrm>
          <a:prstGeom prst="roundRect">
            <a:avLst>
              <a:gd name="adj" fmla="val 16667"/>
            </a:avLst>
          </a:prstGeom>
          <a:solidFill>
            <a:srgbClr val="EB008B"/>
          </a:solidFill>
          <a:ln w="9525" cap="flat" cmpd="sng">
            <a:solidFill>
              <a:srgbClr val="0082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o-NO" sz="1200">
                <a:solidFill>
                  <a:srgbClr val="FFFFFF"/>
                </a:solidFill>
              </a:rPr>
              <a:t>2717</a:t>
            </a:r>
            <a:endParaRPr sz="1200"/>
          </a:p>
        </p:txBody>
      </p:sp>
      <p:pic>
        <p:nvPicPr>
          <p:cNvPr id="274" name="Google Shape;274;p30"/>
          <p:cNvPicPr preferRelativeResize="0"/>
          <p:nvPr/>
        </p:nvPicPr>
        <p:blipFill>
          <a:blip r:embed="rId9">
            <a:alphaModFix/>
          </a:blip>
          <a:stretch>
            <a:fillRect/>
          </a:stretch>
        </p:blipFill>
        <p:spPr>
          <a:xfrm>
            <a:off x="6768051" y="824775"/>
            <a:ext cx="1799999" cy="2260283"/>
          </a:xfrm>
          <a:prstGeom prst="rect">
            <a:avLst/>
          </a:prstGeom>
          <a:noFill/>
          <a:ln>
            <a:noFill/>
          </a:ln>
        </p:spPr>
      </p:pic>
      <p:pic>
        <p:nvPicPr>
          <p:cNvPr id="275" name="Google Shape;275;p30"/>
          <p:cNvPicPr preferRelativeResize="0"/>
          <p:nvPr/>
        </p:nvPicPr>
        <p:blipFill>
          <a:blip r:embed="rId10">
            <a:alphaModFix/>
          </a:blip>
          <a:stretch>
            <a:fillRect/>
          </a:stretch>
        </p:blipFill>
        <p:spPr>
          <a:xfrm>
            <a:off x="371545" y="833810"/>
            <a:ext cx="1800001" cy="2077694"/>
          </a:xfrm>
          <a:prstGeom prst="rect">
            <a:avLst/>
          </a:prstGeom>
          <a:noFill/>
          <a:ln>
            <a:noFill/>
          </a:ln>
        </p:spPr>
      </p:pic>
      <p:sp>
        <p:nvSpPr>
          <p:cNvPr id="276" name="Google Shape;276;p30"/>
          <p:cNvSpPr/>
          <p:nvPr/>
        </p:nvSpPr>
        <p:spPr>
          <a:xfrm>
            <a:off x="1392108" y="2331480"/>
            <a:ext cx="632400" cy="265500"/>
          </a:xfrm>
          <a:prstGeom prst="roundRect">
            <a:avLst>
              <a:gd name="adj" fmla="val 16667"/>
            </a:avLst>
          </a:prstGeom>
          <a:solidFill>
            <a:srgbClr val="EB008B"/>
          </a:solidFill>
          <a:ln w="9525" cap="flat" cmpd="sng">
            <a:solidFill>
              <a:srgbClr val="0082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o-NO" sz="1200">
                <a:solidFill>
                  <a:srgbClr val="FFFFFF"/>
                </a:solidFill>
              </a:rPr>
              <a:t>2578</a:t>
            </a:r>
            <a:endParaRPr sz="1200"/>
          </a:p>
        </p:txBody>
      </p:sp>
      <p:sp>
        <p:nvSpPr>
          <p:cNvPr id="277" name="Google Shape;277;p30"/>
          <p:cNvSpPr/>
          <p:nvPr/>
        </p:nvSpPr>
        <p:spPr>
          <a:xfrm>
            <a:off x="3465000" y="2464413"/>
            <a:ext cx="632400" cy="265500"/>
          </a:xfrm>
          <a:prstGeom prst="roundRect">
            <a:avLst>
              <a:gd name="adj" fmla="val 16667"/>
            </a:avLst>
          </a:prstGeom>
          <a:solidFill>
            <a:srgbClr val="EB008B"/>
          </a:solidFill>
          <a:ln w="9525" cap="flat" cmpd="sng">
            <a:solidFill>
              <a:srgbClr val="0082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o-NO" sz="1200">
                <a:solidFill>
                  <a:srgbClr val="FFFFFF"/>
                </a:solidFill>
              </a:rPr>
              <a:t>2350</a:t>
            </a:r>
            <a:endParaRPr sz="1200"/>
          </a:p>
        </p:txBody>
      </p:sp>
      <p:sp>
        <p:nvSpPr>
          <p:cNvPr id="278" name="Google Shape;278;p30"/>
          <p:cNvSpPr/>
          <p:nvPr/>
        </p:nvSpPr>
        <p:spPr>
          <a:xfrm>
            <a:off x="5831968" y="2337915"/>
            <a:ext cx="583800" cy="265500"/>
          </a:xfrm>
          <a:prstGeom prst="roundRect">
            <a:avLst>
              <a:gd name="adj" fmla="val 16667"/>
            </a:avLst>
          </a:prstGeom>
          <a:solidFill>
            <a:srgbClr val="EB008B"/>
          </a:solidFill>
          <a:ln w="9525" cap="flat" cmpd="sng">
            <a:solidFill>
              <a:srgbClr val="0082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o-NO" sz="1200">
                <a:solidFill>
                  <a:srgbClr val="FFFFFF"/>
                </a:solidFill>
              </a:rPr>
              <a:t>1949</a:t>
            </a:r>
            <a:endParaRPr sz="1200"/>
          </a:p>
        </p:txBody>
      </p:sp>
      <p:sp>
        <p:nvSpPr>
          <p:cNvPr id="279" name="Google Shape;279;p30"/>
          <p:cNvSpPr/>
          <p:nvPr/>
        </p:nvSpPr>
        <p:spPr>
          <a:xfrm>
            <a:off x="7783425" y="2438988"/>
            <a:ext cx="632400" cy="265500"/>
          </a:xfrm>
          <a:prstGeom prst="roundRect">
            <a:avLst>
              <a:gd name="adj" fmla="val 16667"/>
            </a:avLst>
          </a:prstGeom>
          <a:solidFill>
            <a:srgbClr val="EB008B"/>
          </a:solidFill>
          <a:ln w="9525" cap="flat" cmpd="sng">
            <a:solidFill>
              <a:srgbClr val="0082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o-NO" sz="1200">
                <a:solidFill>
                  <a:srgbClr val="FFFFFF"/>
                </a:solidFill>
              </a:rPr>
              <a:t>2513</a:t>
            </a:r>
            <a:endParaRPr sz="1200"/>
          </a:p>
        </p:txBody>
      </p:sp>
      <p:sp>
        <p:nvSpPr>
          <p:cNvPr id="280" name="Google Shape;280;p30"/>
          <p:cNvSpPr/>
          <p:nvPr/>
        </p:nvSpPr>
        <p:spPr>
          <a:xfrm>
            <a:off x="1392100" y="4500588"/>
            <a:ext cx="632400" cy="265500"/>
          </a:xfrm>
          <a:prstGeom prst="roundRect">
            <a:avLst>
              <a:gd name="adj" fmla="val 16667"/>
            </a:avLst>
          </a:prstGeom>
          <a:solidFill>
            <a:srgbClr val="EB008B"/>
          </a:solidFill>
          <a:ln w="9525" cap="flat" cmpd="sng">
            <a:solidFill>
              <a:srgbClr val="0082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o-NO" sz="1200">
                <a:solidFill>
                  <a:srgbClr val="FFFFFF"/>
                </a:solidFill>
              </a:rPr>
              <a:t>2653</a:t>
            </a:r>
            <a:endParaRPr sz="1200"/>
          </a:p>
        </p:txBody>
      </p:sp>
      <p:sp>
        <p:nvSpPr>
          <p:cNvPr id="281" name="Google Shape;281;p30"/>
          <p:cNvSpPr/>
          <p:nvPr/>
        </p:nvSpPr>
        <p:spPr>
          <a:xfrm>
            <a:off x="3490755" y="4468617"/>
            <a:ext cx="632400" cy="265500"/>
          </a:xfrm>
          <a:prstGeom prst="roundRect">
            <a:avLst>
              <a:gd name="adj" fmla="val 16667"/>
            </a:avLst>
          </a:prstGeom>
          <a:solidFill>
            <a:srgbClr val="EB008B"/>
          </a:solidFill>
          <a:ln w="9525" cap="flat" cmpd="sng">
            <a:solidFill>
              <a:srgbClr val="0082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o-NO" sz="1200">
                <a:solidFill>
                  <a:srgbClr val="FFFFFF"/>
                </a:solidFill>
              </a:rPr>
              <a:t>2960</a:t>
            </a:r>
            <a:endParaRPr sz="1200"/>
          </a:p>
        </p:txBody>
      </p:sp>
      <p:sp>
        <p:nvSpPr>
          <p:cNvPr id="282" name="Google Shape;282;p30"/>
          <p:cNvSpPr/>
          <p:nvPr/>
        </p:nvSpPr>
        <p:spPr>
          <a:xfrm>
            <a:off x="5678325" y="4521763"/>
            <a:ext cx="632400" cy="265500"/>
          </a:xfrm>
          <a:prstGeom prst="roundRect">
            <a:avLst>
              <a:gd name="adj" fmla="val 16667"/>
            </a:avLst>
          </a:prstGeom>
          <a:solidFill>
            <a:srgbClr val="EB008B"/>
          </a:solidFill>
          <a:ln w="9525" cap="flat" cmpd="sng">
            <a:solidFill>
              <a:srgbClr val="0082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o-NO" sz="1200">
                <a:solidFill>
                  <a:srgbClr val="FFFFFF"/>
                </a:solidFill>
              </a:rPr>
              <a:t>2390</a:t>
            </a:r>
            <a:endParaRPr sz="12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1"/>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no-NO" sz="2200"/>
              <a:t>Fleire featuresaker med unge - om bustad, arbeidsliv og barn</a:t>
            </a:r>
            <a:endParaRPr/>
          </a:p>
        </p:txBody>
      </p:sp>
      <p:sp>
        <p:nvSpPr>
          <p:cNvPr id="289" name="Google Shape;289;p31"/>
          <p:cNvSpPr txBox="1">
            <a:spLocks noGrp="1"/>
          </p:cNvSpPr>
          <p:nvPr>
            <p:ph type="body" idx="1"/>
          </p:nvPr>
        </p:nvSpPr>
        <p:spPr>
          <a:xfrm>
            <a:off x="410400" y="1012720"/>
            <a:ext cx="8229600" cy="3588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p:txBody>
      </p:sp>
      <p:sp>
        <p:nvSpPr>
          <p:cNvPr id="290" name="Google Shape;290;p31"/>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19</a:t>
            </a:fld>
            <a:endParaRPr/>
          </a:p>
        </p:txBody>
      </p:sp>
      <p:sp>
        <p:nvSpPr>
          <p:cNvPr id="291" name="Google Shape;291;p31"/>
          <p:cNvSpPr txBox="1"/>
          <p:nvPr/>
        </p:nvSpPr>
        <p:spPr>
          <a:xfrm>
            <a:off x="626325" y="4860001"/>
            <a:ext cx="177300" cy="12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no-NO" sz="650">
                <a:solidFill>
                  <a:srgbClr val="888888"/>
                </a:solidFill>
              </a:rPr>
              <a:t>19</a:t>
            </a:fld>
            <a:endParaRPr sz="650">
              <a:solidFill>
                <a:srgbClr val="888888"/>
              </a:solidFill>
            </a:endParaRPr>
          </a:p>
        </p:txBody>
      </p:sp>
      <p:pic>
        <p:nvPicPr>
          <p:cNvPr id="292" name="Google Shape;292;p31"/>
          <p:cNvPicPr preferRelativeResize="0"/>
          <p:nvPr/>
        </p:nvPicPr>
        <p:blipFill>
          <a:blip r:embed="rId3">
            <a:alphaModFix/>
          </a:blip>
          <a:stretch>
            <a:fillRect/>
          </a:stretch>
        </p:blipFill>
        <p:spPr>
          <a:xfrm>
            <a:off x="4621467" y="1196529"/>
            <a:ext cx="1949600" cy="1996649"/>
          </a:xfrm>
          <a:prstGeom prst="rect">
            <a:avLst/>
          </a:prstGeom>
          <a:noFill/>
          <a:ln>
            <a:noFill/>
          </a:ln>
        </p:spPr>
      </p:pic>
      <p:pic>
        <p:nvPicPr>
          <p:cNvPr id="293" name="Google Shape;293;p31"/>
          <p:cNvPicPr preferRelativeResize="0"/>
          <p:nvPr/>
        </p:nvPicPr>
        <p:blipFill>
          <a:blip r:embed="rId4">
            <a:alphaModFix/>
          </a:blip>
          <a:stretch>
            <a:fillRect/>
          </a:stretch>
        </p:blipFill>
        <p:spPr>
          <a:xfrm>
            <a:off x="6864794" y="1212735"/>
            <a:ext cx="1944000" cy="2297809"/>
          </a:xfrm>
          <a:prstGeom prst="rect">
            <a:avLst/>
          </a:prstGeom>
          <a:noFill/>
          <a:ln>
            <a:noFill/>
          </a:ln>
        </p:spPr>
      </p:pic>
      <p:sp>
        <p:nvSpPr>
          <p:cNvPr id="294" name="Google Shape;294;p31"/>
          <p:cNvSpPr/>
          <p:nvPr/>
        </p:nvSpPr>
        <p:spPr>
          <a:xfrm>
            <a:off x="5790593" y="2304225"/>
            <a:ext cx="632400" cy="265500"/>
          </a:xfrm>
          <a:prstGeom prst="roundRect">
            <a:avLst>
              <a:gd name="adj" fmla="val 16667"/>
            </a:avLst>
          </a:prstGeom>
          <a:solidFill>
            <a:srgbClr val="EB008B"/>
          </a:solidFill>
          <a:ln w="9525" cap="flat" cmpd="sng">
            <a:solidFill>
              <a:srgbClr val="0082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o-NO" sz="1200">
                <a:solidFill>
                  <a:srgbClr val="FFFFFF"/>
                </a:solidFill>
              </a:rPr>
              <a:t>2063</a:t>
            </a:r>
            <a:endParaRPr sz="1200"/>
          </a:p>
        </p:txBody>
      </p:sp>
      <p:sp>
        <p:nvSpPr>
          <p:cNvPr id="295" name="Google Shape;295;p31"/>
          <p:cNvSpPr/>
          <p:nvPr/>
        </p:nvSpPr>
        <p:spPr>
          <a:xfrm>
            <a:off x="8035930" y="2155255"/>
            <a:ext cx="632400" cy="265500"/>
          </a:xfrm>
          <a:prstGeom prst="roundRect">
            <a:avLst>
              <a:gd name="adj" fmla="val 16667"/>
            </a:avLst>
          </a:prstGeom>
          <a:solidFill>
            <a:srgbClr val="EB008B"/>
          </a:solidFill>
          <a:ln w="9525" cap="flat" cmpd="sng">
            <a:solidFill>
              <a:srgbClr val="0082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o-NO" sz="1200">
                <a:solidFill>
                  <a:srgbClr val="FFFFFF"/>
                </a:solidFill>
              </a:rPr>
              <a:t>2313</a:t>
            </a:r>
            <a:endParaRPr sz="1200"/>
          </a:p>
        </p:txBody>
      </p:sp>
      <p:pic>
        <p:nvPicPr>
          <p:cNvPr id="296" name="Google Shape;296;p31"/>
          <p:cNvPicPr preferRelativeResize="0"/>
          <p:nvPr/>
        </p:nvPicPr>
        <p:blipFill>
          <a:blip r:embed="rId5">
            <a:alphaModFix/>
          </a:blip>
          <a:stretch>
            <a:fillRect/>
          </a:stretch>
        </p:blipFill>
        <p:spPr>
          <a:xfrm>
            <a:off x="2438065" y="1220040"/>
            <a:ext cx="1944001" cy="2223936"/>
          </a:xfrm>
          <a:prstGeom prst="rect">
            <a:avLst/>
          </a:prstGeom>
          <a:noFill/>
          <a:ln>
            <a:noFill/>
          </a:ln>
        </p:spPr>
      </p:pic>
      <p:sp>
        <p:nvSpPr>
          <p:cNvPr id="297" name="Google Shape;297;p31"/>
          <p:cNvSpPr/>
          <p:nvPr/>
        </p:nvSpPr>
        <p:spPr>
          <a:xfrm>
            <a:off x="3665900" y="2138288"/>
            <a:ext cx="632400" cy="265500"/>
          </a:xfrm>
          <a:prstGeom prst="roundRect">
            <a:avLst>
              <a:gd name="adj" fmla="val 16667"/>
            </a:avLst>
          </a:prstGeom>
          <a:solidFill>
            <a:srgbClr val="EB008B"/>
          </a:solidFill>
          <a:ln w="9525" cap="flat" cmpd="sng">
            <a:solidFill>
              <a:srgbClr val="0082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o-NO" sz="1200">
                <a:solidFill>
                  <a:srgbClr val="FFFFFF"/>
                </a:solidFill>
              </a:rPr>
              <a:t>1979</a:t>
            </a:r>
            <a:endParaRPr sz="1200"/>
          </a:p>
        </p:txBody>
      </p:sp>
      <p:sp>
        <p:nvSpPr>
          <p:cNvPr id="298" name="Google Shape;298;p31"/>
          <p:cNvSpPr txBox="1"/>
          <p:nvPr/>
        </p:nvSpPr>
        <p:spPr>
          <a:xfrm>
            <a:off x="1353525" y="255475"/>
            <a:ext cx="8485500" cy="35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2200" b="1"/>
          </a:p>
        </p:txBody>
      </p:sp>
      <p:pic>
        <p:nvPicPr>
          <p:cNvPr id="299" name="Google Shape;299;p31"/>
          <p:cNvPicPr preferRelativeResize="0"/>
          <p:nvPr/>
        </p:nvPicPr>
        <p:blipFill>
          <a:blip r:embed="rId6">
            <a:alphaModFix/>
          </a:blip>
          <a:stretch>
            <a:fillRect/>
          </a:stretch>
        </p:blipFill>
        <p:spPr>
          <a:xfrm>
            <a:off x="360903" y="1207400"/>
            <a:ext cx="1944000" cy="2087856"/>
          </a:xfrm>
          <a:prstGeom prst="rect">
            <a:avLst/>
          </a:prstGeom>
          <a:noFill/>
          <a:ln>
            <a:noFill/>
          </a:ln>
        </p:spPr>
      </p:pic>
      <p:sp>
        <p:nvSpPr>
          <p:cNvPr id="300" name="Google Shape;300;p31"/>
          <p:cNvSpPr/>
          <p:nvPr/>
        </p:nvSpPr>
        <p:spPr>
          <a:xfrm>
            <a:off x="1530325" y="2117063"/>
            <a:ext cx="632400" cy="265500"/>
          </a:xfrm>
          <a:prstGeom prst="roundRect">
            <a:avLst>
              <a:gd name="adj" fmla="val 16667"/>
            </a:avLst>
          </a:prstGeom>
          <a:solidFill>
            <a:srgbClr val="EB008B"/>
          </a:solidFill>
          <a:ln w="9525" cap="flat" cmpd="sng">
            <a:solidFill>
              <a:srgbClr val="0082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o-NO" sz="1200">
                <a:solidFill>
                  <a:srgbClr val="FFFFFF"/>
                </a:solidFill>
              </a:rPr>
              <a:t>2790</a:t>
            </a:r>
            <a:endParaRPr sz="1200"/>
          </a:p>
        </p:txBody>
      </p:sp>
      <p:sp>
        <p:nvSpPr>
          <p:cNvPr id="301" name="Google Shape;301;p31"/>
          <p:cNvSpPr txBox="1"/>
          <p:nvPr/>
        </p:nvSpPr>
        <p:spPr>
          <a:xfrm>
            <a:off x="356375" y="3887775"/>
            <a:ext cx="8485500" cy="31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no-NO" sz="1600"/>
              <a:t>Blir lest av både unge og eldre     |     Får folk i 20- og 30-åra til å kjøpe abonnement</a:t>
            </a:r>
            <a:endParaRPr sz="16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4"/>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a:t>Kven er me?</a:t>
            </a:r>
            <a:endParaRPr/>
          </a:p>
        </p:txBody>
      </p:sp>
      <p:sp>
        <p:nvSpPr>
          <p:cNvPr id="110" name="Google Shape;110;p14"/>
          <p:cNvSpPr txBox="1">
            <a:spLocks noGrp="1"/>
          </p:cNvSpPr>
          <p:nvPr>
            <p:ph type="body" idx="1"/>
          </p:nvPr>
        </p:nvSpPr>
        <p:spPr>
          <a:xfrm>
            <a:off x="410400" y="1012720"/>
            <a:ext cx="8229600" cy="3588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no-NO"/>
              <a:t>Sogn Avis </a:t>
            </a:r>
            <a:endParaRPr/>
          </a:p>
          <a:p>
            <a:pPr marL="0" lvl="0" indent="0" algn="l" rtl="0">
              <a:spcBef>
                <a:spcPts val="600"/>
              </a:spcBef>
              <a:spcAft>
                <a:spcPts val="0"/>
              </a:spcAft>
              <a:buNone/>
            </a:pPr>
            <a:r>
              <a:rPr lang="no-NO"/>
              <a:t>- regionavis som dekker seks kommuner i Indre Sogn</a:t>
            </a:r>
            <a:endParaRPr/>
          </a:p>
          <a:p>
            <a:pPr marL="0" lvl="0" indent="0" algn="l" rtl="0">
              <a:spcBef>
                <a:spcPts val="600"/>
              </a:spcBef>
              <a:spcAft>
                <a:spcPts val="0"/>
              </a:spcAft>
              <a:buNone/>
            </a:pPr>
            <a:r>
              <a:rPr lang="no-NO"/>
              <a:t>- hovedredaksjon på Leikanger- lokalkontor i Årdal</a:t>
            </a:r>
            <a:endParaRPr/>
          </a:p>
          <a:p>
            <a:pPr marL="0" lvl="0" indent="0" algn="l" rtl="0">
              <a:spcBef>
                <a:spcPts val="600"/>
              </a:spcBef>
              <a:spcAft>
                <a:spcPts val="0"/>
              </a:spcAft>
              <a:buNone/>
            </a:pPr>
            <a:r>
              <a:rPr lang="no-NO"/>
              <a:t>- Avishuset har 20 årsverk pr 1.okt. 2020</a:t>
            </a:r>
            <a:endParaRPr/>
          </a:p>
          <a:p>
            <a:pPr marL="0" lvl="0" indent="0" algn="l" rtl="0">
              <a:spcBef>
                <a:spcPts val="600"/>
              </a:spcBef>
              <a:spcAft>
                <a:spcPts val="0"/>
              </a:spcAft>
              <a:buNone/>
            </a:pPr>
            <a:r>
              <a:rPr lang="no-NO"/>
              <a:t>- Redaksjonen tel 15 årsverk inkludert redaktør</a:t>
            </a:r>
            <a:endParaRPr/>
          </a:p>
          <a:p>
            <a:pPr marL="0" lvl="0" indent="0" algn="l" rtl="0">
              <a:spcBef>
                <a:spcPts val="600"/>
              </a:spcBef>
              <a:spcAft>
                <a:spcPts val="0"/>
              </a:spcAft>
              <a:buNone/>
            </a:pPr>
            <a:r>
              <a:rPr lang="no-NO"/>
              <a:t>- Vart kjøpt opp av Amedia hausten 2019</a:t>
            </a:r>
            <a:endParaRPr/>
          </a:p>
          <a:p>
            <a:pPr marL="0" lvl="0" indent="0" algn="l" rtl="0">
              <a:spcBef>
                <a:spcPts val="600"/>
              </a:spcBef>
              <a:spcAft>
                <a:spcPts val="0"/>
              </a:spcAft>
              <a:buNone/>
            </a:pPr>
            <a:r>
              <a:rPr lang="no-NO"/>
              <a:t>- Heilintegrerte i Amedia januar 2020</a:t>
            </a:r>
            <a:endParaRPr/>
          </a:p>
          <a:p>
            <a:pPr marL="0" lvl="0" indent="0" algn="l" rtl="0">
              <a:spcBef>
                <a:spcPts val="600"/>
              </a:spcBef>
              <a:spcAft>
                <a:spcPts val="0"/>
              </a:spcAft>
              <a:buNone/>
            </a:pPr>
            <a:endParaRPr/>
          </a:p>
          <a:p>
            <a:pPr marL="0" lvl="0" indent="0" algn="l" rtl="0">
              <a:spcBef>
                <a:spcPts val="600"/>
              </a:spcBef>
              <a:spcAft>
                <a:spcPts val="0"/>
              </a:spcAft>
              <a:buNone/>
            </a:pPr>
            <a:endParaRPr/>
          </a:p>
        </p:txBody>
      </p:sp>
      <p:sp>
        <p:nvSpPr>
          <p:cNvPr id="111" name="Google Shape;111;p14"/>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2"/>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no-NO"/>
              <a:t>Oppfølging og open/pluss-strategi</a:t>
            </a:r>
            <a:endParaRPr/>
          </a:p>
          <a:p>
            <a:pPr marL="0" lvl="0" indent="0" algn="l" rtl="0">
              <a:spcBef>
                <a:spcPts val="0"/>
              </a:spcBef>
              <a:spcAft>
                <a:spcPts val="0"/>
              </a:spcAft>
              <a:buNone/>
            </a:pPr>
            <a:endParaRPr sz="2200"/>
          </a:p>
        </p:txBody>
      </p:sp>
      <p:sp>
        <p:nvSpPr>
          <p:cNvPr id="308" name="Google Shape;308;p32"/>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20</a:t>
            </a:fld>
            <a:endParaRPr/>
          </a:p>
        </p:txBody>
      </p:sp>
      <p:pic>
        <p:nvPicPr>
          <p:cNvPr id="309" name="Google Shape;309;p32"/>
          <p:cNvPicPr preferRelativeResize="0"/>
          <p:nvPr/>
        </p:nvPicPr>
        <p:blipFill>
          <a:blip r:embed="rId3">
            <a:alphaModFix/>
          </a:blip>
          <a:stretch>
            <a:fillRect/>
          </a:stretch>
        </p:blipFill>
        <p:spPr>
          <a:xfrm>
            <a:off x="364246" y="1536920"/>
            <a:ext cx="1799999" cy="1887000"/>
          </a:xfrm>
          <a:prstGeom prst="rect">
            <a:avLst/>
          </a:prstGeom>
          <a:noFill/>
          <a:ln>
            <a:noFill/>
          </a:ln>
        </p:spPr>
      </p:pic>
      <p:pic>
        <p:nvPicPr>
          <p:cNvPr id="310" name="Google Shape;310;p32"/>
          <p:cNvPicPr preferRelativeResize="0"/>
          <p:nvPr/>
        </p:nvPicPr>
        <p:blipFill>
          <a:blip r:embed="rId4">
            <a:alphaModFix/>
          </a:blip>
          <a:stretch>
            <a:fillRect/>
          </a:stretch>
        </p:blipFill>
        <p:spPr>
          <a:xfrm>
            <a:off x="2473237" y="1526908"/>
            <a:ext cx="1800000" cy="2271000"/>
          </a:xfrm>
          <a:prstGeom prst="rect">
            <a:avLst/>
          </a:prstGeom>
          <a:noFill/>
          <a:ln>
            <a:noFill/>
          </a:ln>
        </p:spPr>
      </p:pic>
      <p:pic>
        <p:nvPicPr>
          <p:cNvPr id="311" name="Google Shape;311;p32"/>
          <p:cNvPicPr preferRelativeResize="0"/>
          <p:nvPr/>
        </p:nvPicPr>
        <p:blipFill>
          <a:blip r:embed="rId5">
            <a:alphaModFix/>
          </a:blip>
          <a:stretch>
            <a:fillRect/>
          </a:stretch>
        </p:blipFill>
        <p:spPr>
          <a:xfrm>
            <a:off x="6860416" y="1556959"/>
            <a:ext cx="1800000" cy="2259000"/>
          </a:xfrm>
          <a:prstGeom prst="rect">
            <a:avLst/>
          </a:prstGeom>
          <a:noFill/>
          <a:ln>
            <a:noFill/>
          </a:ln>
        </p:spPr>
      </p:pic>
      <p:sp>
        <p:nvSpPr>
          <p:cNvPr id="312" name="Google Shape;312;p32"/>
          <p:cNvSpPr txBox="1"/>
          <p:nvPr/>
        </p:nvSpPr>
        <p:spPr>
          <a:xfrm>
            <a:off x="383157" y="1037151"/>
            <a:ext cx="1694400" cy="29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o-NO" sz="1600"/>
              <a:t>Sak 1: Open sak</a:t>
            </a:r>
            <a:endParaRPr sz="1600"/>
          </a:p>
        </p:txBody>
      </p:sp>
      <p:sp>
        <p:nvSpPr>
          <p:cNvPr id="313" name="Google Shape;313;p32"/>
          <p:cNvSpPr txBox="1"/>
          <p:nvPr/>
        </p:nvSpPr>
        <p:spPr>
          <a:xfrm>
            <a:off x="2678612" y="1017670"/>
            <a:ext cx="1694400" cy="29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o-NO" sz="1600"/>
              <a:t>Sak 2: Pluss</a:t>
            </a:r>
            <a:endParaRPr sz="1600"/>
          </a:p>
        </p:txBody>
      </p:sp>
      <p:sp>
        <p:nvSpPr>
          <p:cNvPr id="314" name="Google Shape;314;p32"/>
          <p:cNvSpPr txBox="1"/>
          <p:nvPr/>
        </p:nvSpPr>
        <p:spPr>
          <a:xfrm>
            <a:off x="4778560" y="1047749"/>
            <a:ext cx="1694400" cy="29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o-NO" sz="1600"/>
              <a:t>Sak 3: Pluss</a:t>
            </a:r>
            <a:endParaRPr sz="1600"/>
          </a:p>
        </p:txBody>
      </p:sp>
      <p:pic>
        <p:nvPicPr>
          <p:cNvPr id="315" name="Google Shape;315;p32"/>
          <p:cNvPicPr preferRelativeResize="0"/>
          <p:nvPr/>
        </p:nvPicPr>
        <p:blipFill>
          <a:blip r:embed="rId6">
            <a:alphaModFix/>
          </a:blip>
          <a:stretch>
            <a:fillRect/>
          </a:stretch>
        </p:blipFill>
        <p:spPr>
          <a:xfrm>
            <a:off x="4595388" y="1553547"/>
            <a:ext cx="1800000" cy="2127000"/>
          </a:xfrm>
          <a:prstGeom prst="rect">
            <a:avLst/>
          </a:prstGeom>
          <a:noFill/>
          <a:ln>
            <a:noFill/>
          </a:ln>
        </p:spPr>
      </p:pic>
      <p:sp>
        <p:nvSpPr>
          <p:cNvPr id="316" name="Google Shape;316;p32"/>
          <p:cNvSpPr txBox="1"/>
          <p:nvPr/>
        </p:nvSpPr>
        <p:spPr>
          <a:xfrm>
            <a:off x="6888522" y="1065505"/>
            <a:ext cx="1694400" cy="29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o-NO" sz="1600"/>
              <a:t>Sak 4: Pluss</a:t>
            </a:r>
            <a:endParaRPr sz="16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3"/>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a:t>Interne og eksterne reaksjonar</a:t>
            </a:r>
            <a:endParaRPr/>
          </a:p>
        </p:txBody>
      </p:sp>
      <p:sp>
        <p:nvSpPr>
          <p:cNvPr id="323" name="Google Shape;323;p33"/>
          <p:cNvSpPr txBox="1">
            <a:spLocks noGrp="1"/>
          </p:cNvSpPr>
          <p:nvPr>
            <p:ph type="body" idx="1"/>
          </p:nvPr>
        </p:nvSpPr>
        <p:spPr>
          <a:xfrm>
            <a:off x="410400" y="1012720"/>
            <a:ext cx="8229600" cy="3588900"/>
          </a:xfrm>
          <a:prstGeom prst="rect">
            <a:avLst/>
          </a:prstGeom>
        </p:spPr>
        <p:txBody>
          <a:bodyPr spcFirstLastPara="1" wrap="square" lIns="91425" tIns="91425" rIns="91425" bIns="91425" anchor="t" anchorCtr="0">
            <a:noAutofit/>
          </a:bodyPr>
          <a:lstStyle/>
          <a:p>
            <a:pPr marL="457200" lvl="0" indent="-342900" algn="l" rtl="0">
              <a:spcBef>
                <a:spcPts val="600"/>
              </a:spcBef>
              <a:spcAft>
                <a:spcPts val="0"/>
              </a:spcAft>
              <a:buSzPts val="1800"/>
              <a:buChar char="-"/>
            </a:pPr>
            <a:r>
              <a:rPr lang="no-NO"/>
              <a:t>Redaksjonen tok omstillinga veldig fort - og alle tenkjer korleis kan vi lage denne saka for å treffe breiast mogeleg.</a:t>
            </a:r>
            <a:endParaRPr/>
          </a:p>
          <a:p>
            <a:pPr marL="457200" lvl="0" indent="-342900" algn="l" rtl="0">
              <a:spcBef>
                <a:spcPts val="0"/>
              </a:spcBef>
              <a:spcAft>
                <a:spcPts val="0"/>
              </a:spcAft>
              <a:buSzPts val="1800"/>
              <a:buChar char="-"/>
            </a:pPr>
            <a:r>
              <a:rPr lang="no-NO"/>
              <a:t>Ingen løyser samfunnsoppdraget sitt dersom ikkje det finst lesarar som vil lese saka du skriv</a:t>
            </a:r>
            <a:endParaRPr/>
          </a:p>
          <a:p>
            <a:pPr marL="457200" lvl="0" indent="-342900" algn="l" rtl="0">
              <a:spcBef>
                <a:spcPts val="0"/>
              </a:spcBef>
              <a:spcAft>
                <a:spcPts val="0"/>
              </a:spcAft>
              <a:buSzPts val="1800"/>
              <a:buChar char="-"/>
            </a:pPr>
            <a:r>
              <a:rPr lang="no-NO"/>
              <a:t>Det mest triste etter overgangen er nedbemanninga på abonnement, personal, marknadsavdeling og grafisk. Fleire årsverk er fasa ut.</a:t>
            </a:r>
            <a:endParaRPr/>
          </a:p>
          <a:p>
            <a:pPr marL="457200" lvl="0" indent="-342900" algn="l" rtl="0">
              <a:spcBef>
                <a:spcPts val="0"/>
              </a:spcBef>
              <a:spcAft>
                <a:spcPts val="0"/>
              </a:spcAft>
              <a:buSzPts val="1800"/>
              <a:buChar char="-"/>
            </a:pPr>
            <a:r>
              <a:rPr lang="no-NO"/>
              <a:t>Redaksjonen er same storleik som før, 15 årsverk inkludert redaktør.</a:t>
            </a:r>
            <a:endParaRPr/>
          </a:p>
          <a:p>
            <a:pPr marL="457200" lvl="0" indent="-342900" algn="l" rtl="0">
              <a:spcBef>
                <a:spcPts val="0"/>
              </a:spcBef>
              <a:spcAft>
                <a:spcPts val="0"/>
              </a:spcAft>
              <a:buSzPts val="1800"/>
              <a:buChar char="-"/>
            </a:pPr>
            <a:r>
              <a:rPr lang="no-NO"/>
              <a:t>Endringane i papiravis utløyste mest eksterne reaksjonar. Vi vart for like Firda, meinte mange - sjølv om vi var medvitne på å behalde vår identitiet</a:t>
            </a:r>
            <a:endParaRPr/>
          </a:p>
          <a:p>
            <a:pPr marL="457200" lvl="0" indent="-342900" algn="l" rtl="0">
              <a:spcBef>
                <a:spcPts val="0"/>
              </a:spcBef>
              <a:spcAft>
                <a:spcPts val="0"/>
              </a:spcAft>
              <a:buSzPts val="1800"/>
              <a:buChar char="-"/>
            </a:pPr>
            <a:r>
              <a:rPr lang="no-NO"/>
              <a:t>Var lydhøyre og gjorde små grep som til dømes fekk på plass att “dateline”</a:t>
            </a:r>
            <a:endParaRPr/>
          </a:p>
          <a:p>
            <a:pPr marL="457200" lvl="0" indent="-342900" algn="l" rtl="0">
              <a:spcBef>
                <a:spcPts val="0"/>
              </a:spcBef>
              <a:spcAft>
                <a:spcPts val="0"/>
              </a:spcAft>
              <a:buSzPts val="1800"/>
              <a:buChar char="-"/>
            </a:pPr>
            <a:r>
              <a:rPr lang="no-NO"/>
              <a:t>Få som klagar no, berre når dei ikkje får avisa i postkassa.</a:t>
            </a:r>
            <a:endParaRPr/>
          </a:p>
          <a:p>
            <a:pPr marL="457200" lvl="0" indent="-342900" algn="l" rtl="0">
              <a:spcBef>
                <a:spcPts val="0"/>
              </a:spcBef>
              <a:spcAft>
                <a:spcPts val="0"/>
              </a:spcAft>
              <a:buSzPts val="1800"/>
              <a:buChar char="-"/>
            </a:pPr>
            <a:endParaRPr/>
          </a:p>
        </p:txBody>
      </p:sp>
      <p:sp>
        <p:nvSpPr>
          <p:cNvPr id="324" name="Google Shape;324;p33"/>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4"/>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a:t>Vegen vidare...</a:t>
            </a:r>
            <a:endParaRPr/>
          </a:p>
        </p:txBody>
      </p:sp>
      <p:sp>
        <p:nvSpPr>
          <p:cNvPr id="331" name="Google Shape;331;p34"/>
          <p:cNvSpPr txBox="1">
            <a:spLocks noGrp="1"/>
          </p:cNvSpPr>
          <p:nvPr>
            <p:ph type="body" idx="1"/>
          </p:nvPr>
        </p:nvSpPr>
        <p:spPr>
          <a:xfrm>
            <a:off x="410400" y="1012720"/>
            <a:ext cx="8229600" cy="3588900"/>
          </a:xfrm>
          <a:prstGeom prst="rect">
            <a:avLst/>
          </a:prstGeom>
        </p:spPr>
        <p:txBody>
          <a:bodyPr spcFirstLastPara="1" wrap="square" lIns="91425" tIns="91425" rIns="91425" bIns="91425" anchor="t" anchorCtr="0">
            <a:noAutofit/>
          </a:bodyPr>
          <a:lstStyle/>
          <a:p>
            <a:pPr marL="457200" lvl="0" indent="-342900" algn="l" rtl="0">
              <a:spcBef>
                <a:spcPts val="600"/>
              </a:spcBef>
              <a:spcAft>
                <a:spcPts val="0"/>
              </a:spcAft>
              <a:buSzPts val="1800"/>
              <a:buChar char="-"/>
            </a:pPr>
            <a:r>
              <a:rPr lang="no-NO"/>
              <a:t>Har trua på at vi skal komme bra ut også ved neste oppteljing.</a:t>
            </a:r>
            <a:endParaRPr/>
          </a:p>
          <a:p>
            <a:pPr marL="457200" lvl="0" indent="-342900" algn="l" rtl="0">
              <a:spcBef>
                <a:spcPts val="0"/>
              </a:spcBef>
              <a:spcAft>
                <a:spcPts val="0"/>
              </a:spcAft>
              <a:buSzPts val="1800"/>
              <a:buChar char="-"/>
            </a:pPr>
            <a:r>
              <a:rPr lang="no-NO"/>
              <a:t>Det aller viktigaste er at vi få dei som er inne i varmen til å bli verande.</a:t>
            </a:r>
            <a:endParaRPr/>
          </a:p>
          <a:p>
            <a:pPr marL="457200" lvl="0" indent="-342900" algn="l" rtl="0">
              <a:spcBef>
                <a:spcPts val="0"/>
              </a:spcBef>
              <a:spcAft>
                <a:spcPts val="0"/>
              </a:spcAft>
              <a:buSzPts val="1800"/>
              <a:buChar char="-"/>
            </a:pPr>
            <a:r>
              <a:rPr lang="no-NO"/>
              <a:t>Også ein viktig faktor for at pilene peikar rett veg for Sogn Avis.</a:t>
            </a:r>
            <a:endParaRPr/>
          </a:p>
          <a:p>
            <a:pPr marL="457200" lvl="0" indent="-342900" algn="l" rtl="0">
              <a:spcBef>
                <a:spcPts val="0"/>
              </a:spcBef>
              <a:spcAft>
                <a:spcPts val="0"/>
              </a:spcAft>
              <a:buSzPts val="1800"/>
              <a:buChar char="-"/>
            </a:pPr>
            <a:r>
              <a:rPr lang="no-NO"/>
              <a:t>Kjøpsløpet og oppfølging av abonnentar som fell i frå, er i ei heilt anna klasse enn det vi hadde då vi stod på eigne bein.</a:t>
            </a:r>
            <a:endParaRPr/>
          </a:p>
          <a:p>
            <a:pPr marL="457200" lvl="0" indent="-342900" algn="l" rtl="0">
              <a:spcBef>
                <a:spcPts val="0"/>
              </a:spcBef>
              <a:spcAft>
                <a:spcPts val="0"/>
              </a:spcAft>
              <a:buSzPts val="1800"/>
              <a:buChar char="-"/>
            </a:pPr>
            <a:r>
              <a:rPr lang="no-NO"/>
              <a:t>Godkjent abonnementstal 1.halvår 2020 er 8.416 (+ 371)</a:t>
            </a:r>
            <a:endParaRPr/>
          </a:p>
          <a:p>
            <a:pPr marL="457200" lvl="0" indent="-342900" algn="l" rtl="0">
              <a:spcBef>
                <a:spcPts val="0"/>
              </a:spcBef>
              <a:spcAft>
                <a:spcPts val="0"/>
              </a:spcAft>
              <a:buSzPts val="1800"/>
              <a:buChar char="-"/>
            </a:pPr>
            <a:r>
              <a:rPr lang="no-NO"/>
              <a:t>Om det hadde vore teljing ved utgangen av veke 42 vil vi ha landa på omlag 8.850….</a:t>
            </a:r>
            <a:endParaRPr/>
          </a:p>
          <a:p>
            <a:pPr marL="0" lvl="0" indent="0" algn="l" rtl="0">
              <a:spcBef>
                <a:spcPts val="600"/>
              </a:spcBef>
              <a:spcAft>
                <a:spcPts val="0"/>
              </a:spcAft>
              <a:buNone/>
            </a:pPr>
            <a:endParaRPr/>
          </a:p>
          <a:p>
            <a:pPr marL="0" lvl="0" indent="0" algn="l" rtl="0">
              <a:spcBef>
                <a:spcPts val="600"/>
              </a:spcBef>
              <a:spcAft>
                <a:spcPts val="0"/>
              </a:spcAft>
              <a:buNone/>
            </a:pPr>
            <a:r>
              <a:rPr lang="no-NO"/>
              <a:t>                                               ME STAOR PAO!</a:t>
            </a:r>
            <a:endParaRPr/>
          </a:p>
          <a:p>
            <a:pPr marL="0" lvl="0" indent="0" algn="l" rtl="0">
              <a:spcBef>
                <a:spcPts val="600"/>
              </a:spcBef>
              <a:spcAft>
                <a:spcPts val="0"/>
              </a:spcAft>
              <a:buNone/>
            </a:pPr>
            <a:endParaRPr sz="1100">
              <a:solidFill>
                <a:srgbClr val="222222"/>
              </a:solidFill>
              <a:highlight>
                <a:srgbClr val="FFFFFF"/>
              </a:highlight>
            </a:endParaRPr>
          </a:p>
          <a:p>
            <a:pPr marL="0" lvl="0" indent="0" algn="l" rtl="0">
              <a:spcBef>
                <a:spcPts val="600"/>
              </a:spcBef>
              <a:spcAft>
                <a:spcPts val="0"/>
              </a:spcAft>
              <a:buNone/>
            </a:pPr>
            <a:r>
              <a:rPr lang="no-NO" sz="1100">
                <a:solidFill>
                  <a:srgbClr val="222222"/>
                </a:solidFill>
                <a:highlight>
                  <a:srgbClr val="FFFFFF"/>
                </a:highlight>
              </a:rPr>
              <a:t>                                                   </a:t>
            </a:r>
            <a:endParaRPr sz="1100">
              <a:solidFill>
                <a:srgbClr val="222222"/>
              </a:solidFill>
              <a:highlight>
                <a:srgbClr val="FFFFFF"/>
              </a:highlight>
            </a:endParaRPr>
          </a:p>
          <a:p>
            <a:pPr marL="0" lvl="0" indent="0" algn="l" rtl="0">
              <a:spcBef>
                <a:spcPts val="600"/>
              </a:spcBef>
              <a:spcAft>
                <a:spcPts val="0"/>
              </a:spcAft>
              <a:buClr>
                <a:schemeClr val="dk1"/>
              </a:buClr>
              <a:buSzPts val="1100"/>
              <a:buFont typeface="Arial"/>
              <a:buNone/>
            </a:pPr>
            <a:endParaRPr sz="1100">
              <a:solidFill>
                <a:srgbClr val="222222"/>
              </a:solidFill>
              <a:highlight>
                <a:srgbClr val="FFFFFF"/>
              </a:highlight>
            </a:endParaRPr>
          </a:p>
          <a:p>
            <a:pPr marL="0" lvl="0" indent="0" algn="l" rtl="0">
              <a:spcBef>
                <a:spcPts val="600"/>
              </a:spcBef>
              <a:spcAft>
                <a:spcPts val="0"/>
              </a:spcAft>
              <a:buNone/>
            </a:pPr>
            <a:endParaRPr/>
          </a:p>
        </p:txBody>
      </p:sp>
      <p:sp>
        <p:nvSpPr>
          <p:cNvPr id="332" name="Google Shape;332;p34"/>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5"/>
          <p:cNvSpPr txBox="1">
            <a:spLocks noGrp="1"/>
          </p:cNvSpPr>
          <p:nvPr>
            <p:ph type="body" idx="1"/>
          </p:nvPr>
        </p:nvSpPr>
        <p:spPr>
          <a:xfrm>
            <a:off x="613083" y="4142527"/>
            <a:ext cx="2783929" cy="709514"/>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EC008C"/>
              </a:buClr>
              <a:buFont typeface="Verdana"/>
              <a:buNone/>
            </a:pPr>
            <a:r>
              <a:rPr lang="no-NO" sz="800" b="1" i="0" u="none" strike="noStrike" cap="none">
                <a:solidFill>
                  <a:schemeClr val="lt1"/>
                </a:solidFill>
                <a:latin typeface="Calibri"/>
                <a:ea typeface="Calibri"/>
                <a:cs typeface="Calibri"/>
                <a:sym typeface="Calibri"/>
              </a:rPr>
              <a:t>Amedia AS</a:t>
            </a:r>
            <a:endParaRPr>
              <a:latin typeface="Calibri"/>
              <a:ea typeface="Calibri"/>
              <a:cs typeface="Calibri"/>
              <a:sym typeface="Calibri"/>
            </a:endParaRPr>
          </a:p>
          <a:p>
            <a:pPr marL="0" marR="0" lvl="0" indent="0" algn="l" rtl="0">
              <a:lnSpc>
                <a:spcPct val="110000"/>
              </a:lnSpc>
              <a:spcBef>
                <a:spcPts val="0"/>
              </a:spcBef>
              <a:spcAft>
                <a:spcPts val="0"/>
              </a:spcAft>
              <a:buClr>
                <a:srgbClr val="EC008C"/>
              </a:buClr>
              <a:buFont typeface="Verdana"/>
              <a:buNone/>
            </a:pPr>
            <a:r>
              <a:rPr lang="no-NO" sz="800" b="0" i="0" u="none" strike="noStrike" cap="none">
                <a:solidFill>
                  <a:schemeClr val="lt1"/>
                </a:solidFill>
                <a:latin typeface="Calibri"/>
                <a:ea typeface="Calibri"/>
                <a:cs typeface="Calibri"/>
                <a:sym typeface="Calibri"/>
              </a:rPr>
              <a:t>Akersgata </a:t>
            </a:r>
            <a:r>
              <a:rPr lang="no-NO">
                <a:latin typeface="Calibri"/>
                <a:ea typeface="Calibri"/>
                <a:cs typeface="Calibri"/>
                <a:sym typeface="Calibri"/>
              </a:rPr>
              <a:t>34</a:t>
            </a:r>
            <a:endParaRPr>
              <a:latin typeface="Calibri"/>
              <a:ea typeface="Calibri"/>
              <a:cs typeface="Calibri"/>
              <a:sym typeface="Calibri"/>
            </a:endParaRPr>
          </a:p>
          <a:p>
            <a:pPr marL="0" marR="0" lvl="0" indent="0" algn="l" rtl="0">
              <a:lnSpc>
                <a:spcPct val="110000"/>
              </a:lnSpc>
              <a:spcBef>
                <a:spcPts val="0"/>
              </a:spcBef>
              <a:spcAft>
                <a:spcPts val="0"/>
              </a:spcAft>
              <a:buClr>
                <a:srgbClr val="EC008C"/>
              </a:buClr>
              <a:buFont typeface="Verdana"/>
              <a:buNone/>
            </a:pPr>
            <a:r>
              <a:rPr lang="no-NO" sz="800" b="0" i="0" u="none" strike="noStrike" cap="none">
                <a:solidFill>
                  <a:schemeClr val="lt1"/>
                </a:solidFill>
                <a:latin typeface="Calibri"/>
                <a:ea typeface="Calibri"/>
                <a:cs typeface="Calibri"/>
                <a:sym typeface="Calibri"/>
              </a:rPr>
              <a:t>Postboks 1168 Sentrum, NO-0107 Oslo</a:t>
            </a:r>
            <a:endParaRPr>
              <a:latin typeface="Calibri"/>
              <a:ea typeface="Calibri"/>
              <a:cs typeface="Calibri"/>
              <a:sym typeface="Calibri"/>
            </a:endParaRPr>
          </a:p>
          <a:p>
            <a:pPr marL="0" marR="0" lvl="0" indent="0" algn="l" rtl="0">
              <a:lnSpc>
                <a:spcPct val="110000"/>
              </a:lnSpc>
              <a:spcBef>
                <a:spcPts val="0"/>
              </a:spcBef>
              <a:spcAft>
                <a:spcPts val="0"/>
              </a:spcAft>
              <a:buClr>
                <a:srgbClr val="EC008C"/>
              </a:buClr>
              <a:buFont typeface="Verdana"/>
              <a:buNone/>
            </a:pPr>
            <a:r>
              <a:rPr lang="no-NO" sz="800" b="0" i="0" u="none" strike="noStrike" cap="none">
                <a:solidFill>
                  <a:schemeClr val="lt1"/>
                </a:solidFill>
                <a:latin typeface="Calibri"/>
                <a:ea typeface="Calibri"/>
                <a:cs typeface="Calibri"/>
                <a:sym typeface="Calibri"/>
              </a:rPr>
              <a:t>Telefon +47 22 00 90 00</a:t>
            </a:r>
            <a:endParaRPr>
              <a:latin typeface="Calibri"/>
              <a:ea typeface="Calibri"/>
              <a:cs typeface="Calibri"/>
              <a:sym typeface="Calibri"/>
            </a:endParaRPr>
          </a:p>
          <a:p>
            <a:pPr marL="0" marR="0" lvl="0" indent="0" algn="l" rtl="0">
              <a:lnSpc>
                <a:spcPct val="110000"/>
              </a:lnSpc>
              <a:spcBef>
                <a:spcPts val="0"/>
              </a:spcBef>
              <a:spcAft>
                <a:spcPts val="0"/>
              </a:spcAft>
              <a:buClr>
                <a:srgbClr val="EC008C"/>
              </a:buClr>
              <a:buFont typeface="Verdana"/>
              <a:buNone/>
            </a:pPr>
            <a:r>
              <a:rPr lang="no-NO" sz="800" b="0" i="0" u="none" strike="noStrike" cap="none">
                <a:solidFill>
                  <a:schemeClr val="lt1"/>
                </a:solidFill>
                <a:latin typeface="Calibri"/>
                <a:ea typeface="Calibri"/>
                <a:cs typeface="Calibri"/>
                <a:sym typeface="Calibri"/>
              </a:rPr>
              <a:t>www.amedia.no</a:t>
            </a:r>
            <a:endParaRPr sz="800" b="0" i="0" u="none" strike="noStrike" cap="non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5"/>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a:t>Etter fem svarte år vart det fest</a:t>
            </a:r>
            <a:endParaRPr/>
          </a:p>
        </p:txBody>
      </p:sp>
      <p:sp>
        <p:nvSpPr>
          <p:cNvPr id="118" name="Google Shape;118;p15"/>
          <p:cNvSpPr txBox="1">
            <a:spLocks noGrp="1"/>
          </p:cNvSpPr>
          <p:nvPr>
            <p:ph type="body" idx="1"/>
          </p:nvPr>
        </p:nvSpPr>
        <p:spPr>
          <a:xfrm>
            <a:off x="-103950" y="991275"/>
            <a:ext cx="8814000" cy="3588900"/>
          </a:xfrm>
          <a:prstGeom prst="rect">
            <a:avLst/>
          </a:prstGeom>
        </p:spPr>
        <p:txBody>
          <a:bodyPr spcFirstLastPara="1" wrap="square" lIns="91425" tIns="91425" rIns="91425" bIns="91425" anchor="t" anchorCtr="0">
            <a:noAutofit/>
          </a:bodyPr>
          <a:lstStyle/>
          <a:p>
            <a:pPr marL="457200" lvl="0" indent="-342900" algn="l" rtl="0">
              <a:spcBef>
                <a:spcPts val="600"/>
              </a:spcBef>
              <a:spcAft>
                <a:spcPts val="0"/>
              </a:spcAft>
              <a:buSzPts val="1800"/>
              <a:buChar char="-"/>
            </a:pPr>
            <a:r>
              <a:rPr lang="no-NO"/>
              <a:t>September 2020 - For første gong på fem år kan Sogn Avis vise til opplagsauke</a:t>
            </a:r>
            <a:endParaRPr/>
          </a:p>
          <a:p>
            <a:pPr marL="457200" lvl="0" indent="-342900" algn="l" rtl="0">
              <a:spcBef>
                <a:spcPts val="0"/>
              </a:spcBef>
              <a:spcAft>
                <a:spcPts val="0"/>
              </a:spcAft>
              <a:buSzPts val="1800"/>
              <a:buChar char="-"/>
            </a:pPr>
            <a:r>
              <a:rPr lang="no-NO"/>
              <a:t>28. januar 2020 gjekk me over til Amedia sine plattformer, og etter det har kurva gått jamt og trutt oppover.</a:t>
            </a:r>
            <a:endParaRPr/>
          </a:p>
          <a:p>
            <a:pPr marL="457200" lvl="0" indent="-342900" algn="l" rtl="0">
              <a:spcBef>
                <a:spcPts val="0"/>
              </a:spcBef>
              <a:spcAft>
                <a:spcPts val="0"/>
              </a:spcAft>
              <a:buSzPts val="1800"/>
              <a:buChar char="-"/>
            </a:pPr>
            <a:r>
              <a:rPr lang="no-NO"/>
              <a:t>MBL sin rekneskap stoppa på pluss 371 for oss første halvår.</a:t>
            </a:r>
            <a:endParaRPr/>
          </a:p>
          <a:p>
            <a:pPr marL="457200" lvl="0" indent="-342900" algn="l" rtl="0">
              <a:spcBef>
                <a:spcPts val="0"/>
              </a:spcBef>
              <a:spcAft>
                <a:spcPts val="0"/>
              </a:spcAft>
              <a:buSzPts val="1800"/>
              <a:buChar char="-"/>
            </a:pPr>
            <a:r>
              <a:rPr lang="no-NO"/>
              <a:t>Då hadde me all grunn til å feire litt</a:t>
            </a:r>
            <a:endParaRPr/>
          </a:p>
          <a:p>
            <a:pPr marL="457200" lvl="0" indent="-342900" algn="l" rtl="0">
              <a:spcBef>
                <a:spcPts val="0"/>
              </a:spcBef>
              <a:spcAft>
                <a:spcPts val="0"/>
              </a:spcAft>
              <a:buSzPts val="1800"/>
              <a:buChar char="-"/>
            </a:pPr>
            <a:endParaRPr/>
          </a:p>
        </p:txBody>
      </p:sp>
      <p:sp>
        <p:nvSpPr>
          <p:cNvPr id="119" name="Google Shape;119;p15"/>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3</a:t>
            </a:fld>
            <a:endParaRPr/>
          </a:p>
        </p:txBody>
      </p:sp>
      <p:pic>
        <p:nvPicPr>
          <p:cNvPr id="120" name="Google Shape;120;p15"/>
          <p:cNvPicPr preferRelativeResize="0"/>
          <p:nvPr/>
        </p:nvPicPr>
        <p:blipFill>
          <a:blip r:embed="rId3">
            <a:alphaModFix/>
          </a:blip>
          <a:stretch>
            <a:fillRect/>
          </a:stretch>
        </p:blipFill>
        <p:spPr>
          <a:xfrm>
            <a:off x="4472150" y="2308300"/>
            <a:ext cx="3544672" cy="33784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6"/>
          <p:cNvSpPr txBox="1">
            <a:spLocks noGrp="1"/>
          </p:cNvSpPr>
          <p:nvPr>
            <p:ph type="title"/>
          </p:nvPr>
        </p:nvSpPr>
        <p:spPr>
          <a:xfrm>
            <a:off x="409575" y="139275"/>
            <a:ext cx="84003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sz="2200"/>
              <a:t>28. januar gjekk Sogn Avis over på plattforma til </a:t>
            </a:r>
            <a:br>
              <a:rPr lang="no-NO" sz="2200"/>
            </a:br>
            <a:r>
              <a:rPr lang="no-NO" sz="2200"/>
              <a:t>Amedia og gjorde fleire organisatoriske endringar</a:t>
            </a:r>
            <a:endParaRPr sz="2200"/>
          </a:p>
        </p:txBody>
      </p:sp>
      <p:sp>
        <p:nvSpPr>
          <p:cNvPr id="127" name="Google Shape;127;p16"/>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4</a:t>
            </a:fld>
            <a:endParaRPr/>
          </a:p>
        </p:txBody>
      </p:sp>
      <p:sp>
        <p:nvSpPr>
          <p:cNvPr id="128" name="Google Shape;128;p16"/>
          <p:cNvSpPr txBox="1"/>
          <p:nvPr/>
        </p:nvSpPr>
        <p:spPr>
          <a:xfrm>
            <a:off x="2700800" y="591200"/>
            <a:ext cx="2397000" cy="27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29" name="Google Shape;129;p16"/>
          <p:cNvPicPr preferRelativeResize="0"/>
          <p:nvPr/>
        </p:nvPicPr>
        <p:blipFill>
          <a:blip r:embed="rId3">
            <a:alphaModFix/>
          </a:blip>
          <a:stretch>
            <a:fillRect/>
          </a:stretch>
        </p:blipFill>
        <p:spPr>
          <a:xfrm>
            <a:off x="409575" y="870800"/>
            <a:ext cx="3270986" cy="3759700"/>
          </a:xfrm>
          <a:prstGeom prst="rect">
            <a:avLst/>
          </a:prstGeom>
          <a:noFill/>
          <a:ln>
            <a:noFill/>
          </a:ln>
        </p:spPr>
      </p:pic>
      <p:sp>
        <p:nvSpPr>
          <p:cNvPr id="130" name="Google Shape;130;p16"/>
          <p:cNvSpPr txBox="1"/>
          <p:nvPr/>
        </p:nvSpPr>
        <p:spPr>
          <a:xfrm>
            <a:off x="4147350" y="948600"/>
            <a:ext cx="4345800" cy="36819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SzPts val="1500"/>
              <a:buChar char="●"/>
            </a:pPr>
            <a:r>
              <a:rPr lang="no-NO" sz="1500"/>
              <a:t>Papirproduksjon blei skilt ut fra den daglege produksjonen</a:t>
            </a:r>
            <a:br>
              <a:rPr lang="no-NO" sz="1500"/>
            </a:br>
            <a:endParaRPr sz="1500"/>
          </a:p>
          <a:p>
            <a:pPr marL="457200" lvl="0" indent="-323850" algn="l" rtl="0">
              <a:spcBef>
                <a:spcPts val="0"/>
              </a:spcBef>
              <a:spcAft>
                <a:spcPts val="0"/>
              </a:spcAft>
              <a:buSzPts val="1500"/>
              <a:buChar char="●"/>
            </a:pPr>
            <a:r>
              <a:rPr lang="no-NO" sz="1500"/>
              <a:t>Alle journalistane gjekk over til å produsere digitalt først</a:t>
            </a:r>
            <a:br>
              <a:rPr lang="no-NO" sz="1500"/>
            </a:br>
            <a:endParaRPr sz="1500"/>
          </a:p>
          <a:p>
            <a:pPr marL="457200" lvl="0" indent="-323850" algn="l" rtl="0">
              <a:spcBef>
                <a:spcPts val="0"/>
              </a:spcBef>
              <a:spcAft>
                <a:spcPts val="0"/>
              </a:spcAft>
              <a:buSzPts val="1500"/>
              <a:buChar char="●"/>
            </a:pPr>
            <a:r>
              <a:rPr lang="no-NO" sz="1500"/>
              <a:t>Fire dedikerte frontsjefer sto klare til</a:t>
            </a:r>
            <a:br>
              <a:rPr lang="no-NO" sz="1500"/>
            </a:br>
            <a:r>
              <a:rPr lang="no-NO" sz="1500"/>
              <a:t>å bemanne nettdesken fra kl. 6 om morgonen til 23 om kvelden</a:t>
            </a:r>
            <a:br>
              <a:rPr lang="no-NO" sz="1500"/>
            </a:br>
            <a:endParaRPr sz="1500"/>
          </a:p>
          <a:p>
            <a:pPr marL="457200" lvl="0" indent="-323850" algn="l" rtl="0">
              <a:spcBef>
                <a:spcPts val="0"/>
              </a:spcBef>
              <a:spcAft>
                <a:spcPts val="0"/>
              </a:spcAft>
              <a:buSzPts val="1500"/>
              <a:buChar char="●"/>
            </a:pPr>
            <a:r>
              <a:rPr lang="no-NO" sz="1500"/>
              <a:t>Publiseringsplan for nett med trafikkdrivarar gjennom døgnet</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no-NO" sz="1500"/>
              <a:t>    </a:t>
            </a:r>
            <a:endParaRPr sz="15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xEl>
                                              <p:pRg st="0" end="0"/>
                                            </p:txEl>
                                          </p:spTgt>
                                        </p:tgtEl>
                                        <p:attrNameLst>
                                          <p:attrName>style.visibility</p:attrName>
                                        </p:attrNameLst>
                                      </p:cBhvr>
                                      <p:to>
                                        <p:strVal val="visible"/>
                                      </p:to>
                                    </p:set>
                                    <p:animEffect transition="in" filter="fade">
                                      <p:cBhvr>
                                        <p:cTn id="7" dur="1000"/>
                                        <p:tgtEl>
                                          <p:spTgt spid="1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
                                            <p:txEl>
                                              <p:pRg st="1" end="1"/>
                                            </p:txEl>
                                          </p:spTgt>
                                        </p:tgtEl>
                                        <p:attrNameLst>
                                          <p:attrName>style.visibility</p:attrName>
                                        </p:attrNameLst>
                                      </p:cBhvr>
                                      <p:to>
                                        <p:strVal val="visible"/>
                                      </p:to>
                                    </p:set>
                                    <p:animEffect transition="in" filter="fade">
                                      <p:cBhvr>
                                        <p:cTn id="12" dur="1000"/>
                                        <p:tgtEl>
                                          <p:spTgt spid="1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0">
                                            <p:txEl>
                                              <p:pRg st="2" end="2"/>
                                            </p:txEl>
                                          </p:spTgt>
                                        </p:tgtEl>
                                        <p:attrNameLst>
                                          <p:attrName>style.visibility</p:attrName>
                                        </p:attrNameLst>
                                      </p:cBhvr>
                                      <p:to>
                                        <p:strVal val="visible"/>
                                      </p:to>
                                    </p:set>
                                    <p:animEffect transition="in" filter="fade">
                                      <p:cBhvr>
                                        <p:cTn id="17" dur="1000"/>
                                        <p:tgtEl>
                                          <p:spTgt spid="13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0">
                                            <p:txEl>
                                              <p:pRg st="3" end="3"/>
                                            </p:txEl>
                                          </p:spTgt>
                                        </p:tgtEl>
                                        <p:attrNameLst>
                                          <p:attrName>style.visibility</p:attrName>
                                        </p:attrNameLst>
                                      </p:cBhvr>
                                      <p:to>
                                        <p:strVal val="visible"/>
                                      </p:to>
                                    </p:set>
                                    <p:animEffect transition="in" filter="fade">
                                      <p:cBhvr>
                                        <p:cTn id="22" dur="1000"/>
                                        <p:tgtEl>
                                          <p:spTgt spid="13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0">
                                            <p:txEl>
                                              <p:pRg st="4" end="4"/>
                                            </p:txEl>
                                          </p:spTgt>
                                        </p:tgtEl>
                                        <p:attrNameLst>
                                          <p:attrName>style.visibility</p:attrName>
                                        </p:attrNameLst>
                                      </p:cBhvr>
                                      <p:to>
                                        <p:strVal val="visible"/>
                                      </p:to>
                                    </p:set>
                                    <p:animEffect transition="in" filter="fade">
                                      <p:cBhvr>
                                        <p:cTn id="27" dur="1000"/>
                                        <p:tgtEl>
                                          <p:spTgt spid="13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0">
                                            <p:txEl>
                                              <p:pRg st="5" end="5"/>
                                            </p:txEl>
                                          </p:spTgt>
                                        </p:tgtEl>
                                        <p:attrNameLst>
                                          <p:attrName>style.visibility</p:attrName>
                                        </p:attrNameLst>
                                      </p:cBhvr>
                                      <p:to>
                                        <p:strVal val="visible"/>
                                      </p:to>
                                    </p:set>
                                    <p:animEffect transition="in" filter="fade">
                                      <p:cBhvr>
                                        <p:cTn id="32" dur="1000"/>
                                        <p:tgtEl>
                                          <p:spTgt spid="13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7"/>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a:t>Ei mental omprogrammering...</a:t>
            </a:r>
            <a:endParaRPr/>
          </a:p>
        </p:txBody>
      </p:sp>
      <p:sp>
        <p:nvSpPr>
          <p:cNvPr id="137" name="Google Shape;137;p17"/>
          <p:cNvSpPr txBox="1">
            <a:spLocks noGrp="1"/>
          </p:cNvSpPr>
          <p:nvPr>
            <p:ph type="body" idx="1"/>
          </p:nvPr>
        </p:nvSpPr>
        <p:spPr>
          <a:xfrm>
            <a:off x="410400" y="1012720"/>
            <a:ext cx="8229600" cy="3588900"/>
          </a:xfrm>
          <a:prstGeom prst="rect">
            <a:avLst/>
          </a:prstGeom>
        </p:spPr>
        <p:txBody>
          <a:bodyPr spcFirstLastPara="1" wrap="square" lIns="91425" tIns="91425" rIns="91425" bIns="91425" anchor="t" anchorCtr="0">
            <a:noAutofit/>
          </a:bodyPr>
          <a:lstStyle/>
          <a:p>
            <a:pPr marL="457200" lvl="0" indent="-342900" algn="l" rtl="0">
              <a:spcBef>
                <a:spcPts val="600"/>
              </a:spcBef>
              <a:spcAft>
                <a:spcPts val="0"/>
              </a:spcAft>
              <a:buSzPts val="1800"/>
              <a:buChar char="-"/>
            </a:pPr>
            <a:r>
              <a:rPr lang="no-NO"/>
              <a:t>Frå 28.januar har vi overraskande fort klart å få alle til å tenkje digitalt først.</a:t>
            </a:r>
            <a:endParaRPr/>
          </a:p>
          <a:p>
            <a:pPr marL="457200" lvl="0" indent="-342900" algn="l" rtl="0">
              <a:spcBef>
                <a:spcPts val="0"/>
              </a:spcBef>
              <a:spcAft>
                <a:spcPts val="0"/>
              </a:spcAft>
              <a:buSzPts val="1800"/>
              <a:buChar char="-"/>
            </a:pPr>
            <a:endParaRPr/>
          </a:p>
          <a:p>
            <a:pPr marL="457200" lvl="0" indent="-342900" algn="l" rtl="0">
              <a:spcBef>
                <a:spcPts val="0"/>
              </a:spcBef>
              <a:spcAft>
                <a:spcPts val="0"/>
              </a:spcAft>
              <a:buSzPts val="1800"/>
              <a:buChar char="-"/>
            </a:pPr>
            <a:r>
              <a:rPr lang="no-NO"/>
              <a:t>Det vil seie alle saker skal publiserast på nett før dei kjem på papir i motsetnad til det som var hovedregelen før.</a:t>
            </a:r>
            <a:endParaRPr/>
          </a:p>
          <a:p>
            <a:pPr marL="457200" lvl="0" indent="-342900" algn="l" rtl="0">
              <a:spcBef>
                <a:spcPts val="0"/>
              </a:spcBef>
              <a:spcAft>
                <a:spcPts val="0"/>
              </a:spcAft>
              <a:buSzPts val="1800"/>
              <a:buChar char="-"/>
            </a:pPr>
            <a:endParaRPr/>
          </a:p>
          <a:p>
            <a:pPr marL="457200" lvl="0" indent="-342900" algn="l" rtl="0">
              <a:spcBef>
                <a:spcPts val="0"/>
              </a:spcBef>
              <a:spcAft>
                <a:spcPts val="0"/>
              </a:spcAft>
              <a:buSzPts val="1800"/>
              <a:buChar char="-"/>
            </a:pPr>
            <a:r>
              <a:rPr lang="no-NO"/>
              <a:t>Journalistane skulle slutta å tenkje papirtitlar, dei fekk ikkje lenger dreiebok for neste dags papiravis, deadline og fristar var retta inn mot nettpublisering, det var slutt på gjennomgang og evaluering av dagens avis på morgonmøta.</a:t>
            </a:r>
            <a:endParaRPr/>
          </a:p>
          <a:p>
            <a:pPr marL="457200" lvl="0" indent="-342900" algn="l" rtl="0">
              <a:spcBef>
                <a:spcPts val="0"/>
              </a:spcBef>
              <a:spcAft>
                <a:spcPts val="0"/>
              </a:spcAft>
              <a:buSzPts val="1800"/>
              <a:buChar char="-"/>
            </a:pPr>
            <a:endParaRPr/>
          </a:p>
          <a:p>
            <a:pPr marL="457200" lvl="0" indent="-342900" algn="l" rtl="0">
              <a:spcBef>
                <a:spcPts val="0"/>
              </a:spcBef>
              <a:spcAft>
                <a:spcPts val="0"/>
              </a:spcAft>
              <a:buSzPts val="1800"/>
              <a:buChar char="-"/>
            </a:pPr>
            <a:r>
              <a:rPr lang="no-NO"/>
              <a:t>Krevde mental omprogrammering, men gav gode resultat fort.</a:t>
            </a:r>
            <a:endParaRPr/>
          </a:p>
        </p:txBody>
      </p:sp>
      <p:sp>
        <p:nvSpPr>
          <p:cNvPr id="138" name="Google Shape;138;p17"/>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8"/>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a:t>Kva slags resultat:</a:t>
            </a:r>
            <a:endParaRPr/>
          </a:p>
        </p:txBody>
      </p:sp>
      <p:sp>
        <p:nvSpPr>
          <p:cNvPr id="145" name="Google Shape;145;p18"/>
          <p:cNvSpPr txBox="1">
            <a:spLocks noGrp="1"/>
          </p:cNvSpPr>
          <p:nvPr>
            <p:ph type="body" idx="1"/>
          </p:nvPr>
        </p:nvSpPr>
        <p:spPr>
          <a:xfrm>
            <a:off x="410400" y="1012720"/>
            <a:ext cx="8229600" cy="3588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a:p>
            <a:pPr marL="457200" lvl="0" indent="-342900" algn="l" rtl="0">
              <a:spcBef>
                <a:spcPts val="600"/>
              </a:spcBef>
              <a:spcAft>
                <a:spcPts val="0"/>
              </a:spcAft>
              <a:buSzPts val="1800"/>
              <a:buChar char="-"/>
            </a:pPr>
            <a:r>
              <a:rPr lang="no-NO"/>
              <a:t>Meir effektive og produktive morgonmøter</a:t>
            </a:r>
            <a:endParaRPr/>
          </a:p>
          <a:p>
            <a:pPr marL="457200" lvl="0" indent="-342900" algn="l" rtl="0">
              <a:spcBef>
                <a:spcPts val="0"/>
              </a:spcBef>
              <a:spcAft>
                <a:spcPts val="0"/>
              </a:spcAft>
              <a:buSzPts val="1800"/>
              <a:buChar char="-"/>
            </a:pPr>
            <a:endParaRPr/>
          </a:p>
          <a:p>
            <a:pPr marL="457200" lvl="0" indent="-342900" algn="l" rtl="0">
              <a:spcBef>
                <a:spcPts val="0"/>
              </a:spcBef>
              <a:spcAft>
                <a:spcPts val="0"/>
              </a:spcAft>
              <a:buSzPts val="1800"/>
              <a:buChar char="-"/>
            </a:pPr>
            <a:r>
              <a:rPr lang="no-NO"/>
              <a:t>Mindre stress i høve til deadline - der står aldri tome avissider som må fyllast dersom ei sak ryk i løpet av dagen</a:t>
            </a:r>
            <a:endParaRPr/>
          </a:p>
          <a:p>
            <a:pPr marL="457200" lvl="0" indent="-342900" algn="l" rtl="0">
              <a:spcBef>
                <a:spcPts val="0"/>
              </a:spcBef>
              <a:spcAft>
                <a:spcPts val="0"/>
              </a:spcAft>
              <a:buSzPts val="1800"/>
              <a:buChar char="-"/>
            </a:pPr>
            <a:r>
              <a:rPr lang="no-NO"/>
              <a:t>Enklare planlegging av papiravisa fordi vi heile tida veit kva som er tilgjengeleg av ferdig stoff</a:t>
            </a:r>
            <a:endParaRPr/>
          </a:p>
          <a:p>
            <a:pPr marL="457200" lvl="0" indent="-342900" algn="l" rtl="0">
              <a:spcBef>
                <a:spcPts val="0"/>
              </a:spcBef>
              <a:spcAft>
                <a:spcPts val="0"/>
              </a:spcAft>
              <a:buSzPts val="1800"/>
              <a:buChar char="-"/>
            </a:pPr>
            <a:endParaRPr/>
          </a:p>
          <a:p>
            <a:pPr marL="457200" lvl="0" indent="-342900" algn="l" rtl="0">
              <a:spcBef>
                <a:spcPts val="0"/>
              </a:spcBef>
              <a:spcAft>
                <a:spcPts val="0"/>
              </a:spcAft>
              <a:buSzPts val="1800"/>
              <a:buChar char="-"/>
            </a:pPr>
            <a:r>
              <a:rPr lang="no-NO"/>
              <a:t>Fekk nye verktøy som gav oss heilt andre briller i høve til å sjå kva saker som faktisk vert lest - og kva lesarane vil ha</a:t>
            </a:r>
            <a:endParaRPr/>
          </a:p>
          <a:p>
            <a:pPr marL="457200" lvl="0" indent="-342900" algn="l" rtl="0">
              <a:spcBef>
                <a:spcPts val="0"/>
              </a:spcBef>
              <a:spcAft>
                <a:spcPts val="0"/>
              </a:spcAft>
              <a:buSzPts val="1800"/>
              <a:buChar char="-"/>
            </a:pPr>
            <a:r>
              <a:rPr lang="no-NO"/>
              <a:t>Slutt på synsinga om at “dette var ei god” sak </a:t>
            </a:r>
            <a:endParaRPr/>
          </a:p>
        </p:txBody>
      </p:sp>
      <p:sp>
        <p:nvSpPr>
          <p:cNvPr id="146" name="Google Shape;146;p18"/>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9"/>
          <p:cNvSpPr txBox="1">
            <a:spLocks noGrp="1"/>
          </p:cNvSpPr>
          <p:nvPr>
            <p:ph type="title"/>
          </p:nvPr>
        </p:nvSpPr>
        <p:spPr>
          <a:xfrm>
            <a:off x="457199" y="108330"/>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a:t>Ei digital aha-oppleving...</a:t>
            </a:r>
            <a:endParaRPr/>
          </a:p>
        </p:txBody>
      </p:sp>
      <p:sp>
        <p:nvSpPr>
          <p:cNvPr id="153" name="Google Shape;153;p19"/>
          <p:cNvSpPr txBox="1">
            <a:spLocks noGrp="1"/>
          </p:cNvSpPr>
          <p:nvPr>
            <p:ph type="body" idx="1"/>
          </p:nvPr>
        </p:nvSpPr>
        <p:spPr>
          <a:xfrm>
            <a:off x="410400" y="1012720"/>
            <a:ext cx="8229600" cy="3588900"/>
          </a:xfrm>
          <a:prstGeom prst="rect">
            <a:avLst/>
          </a:prstGeom>
        </p:spPr>
        <p:txBody>
          <a:bodyPr spcFirstLastPara="1" wrap="square" lIns="91425" tIns="91425" rIns="91425" bIns="91425" anchor="t" anchorCtr="0">
            <a:noAutofit/>
          </a:bodyPr>
          <a:lstStyle/>
          <a:p>
            <a:pPr marL="457200" lvl="0" indent="-342900" algn="l" rtl="0">
              <a:spcBef>
                <a:spcPts val="600"/>
              </a:spcBef>
              <a:spcAft>
                <a:spcPts val="0"/>
              </a:spcAft>
              <a:buSzPts val="1800"/>
              <a:buChar char="-"/>
            </a:pPr>
            <a:r>
              <a:rPr lang="no-NO"/>
              <a:t>Faktaen om kva lesarane faktisk vil ha og korleis vi må løyse sakene i høve til innhald og vinkling gav oss ei digital aha-oppleving.</a:t>
            </a:r>
            <a:endParaRPr/>
          </a:p>
          <a:p>
            <a:pPr marL="457200" lvl="0" indent="-342900" algn="l" rtl="0">
              <a:spcBef>
                <a:spcPts val="0"/>
              </a:spcBef>
              <a:spcAft>
                <a:spcPts val="0"/>
              </a:spcAft>
              <a:buSzPts val="1800"/>
              <a:buChar char="-"/>
            </a:pPr>
            <a:r>
              <a:rPr lang="no-NO"/>
              <a:t>Statistikken og daglege rapportar  vart det nye evaluering og planleggings-verktøyet på morgonmøta.</a:t>
            </a:r>
            <a:endParaRPr/>
          </a:p>
          <a:p>
            <a:pPr marL="457200" lvl="0" indent="-342900" algn="l" rtl="0">
              <a:spcBef>
                <a:spcPts val="0"/>
              </a:spcBef>
              <a:spcAft>
                <a:spcPts val="0"/>
              </a:spcAft>
              <a:buSzPts val="1800"/>
              <a:buChar char="-"/>
            </a:pPr>
            <a:endParaRPr/>
          </a:p>
          <a:p>
            <a:pPr marL="457200" lvl="0" indent="-342900" algn="l" rtl="0">
              <a:spcBef>
                <a:spcPts val="0"/>
              </a:spcBef>
              <a:spcAft>
                <a:spcPts val="0"/>
              </a:spcAft>
              <a:buSzPts val="1800"/>
              <a:buChar char="-"/>
            </a:pPr>
            <a:r>
              <a:rPr lang="no-NO"/>
              <a:t>Mykje godt låg allereie i grunnmuren, og trengte berre nokre knepp for å tilpasse dei digitalt.</a:t>
            </a:r>
            <a:endParaRPr/>
          </a:p>
          <a:p>
            <a:pPr marL="457200" lvl="0" indent="-342900" algn="l" rtl="0">
              <a:spcBef>
                <a:spcPts val="0"/>
              </a:spcBef>
              <a:spcAft>
                <a:spcPts val="0"/>
              </a:spcAft>
              <a:buSzPts val="1800"/>
              <a:buChar char="-"/>
            </a:pPr>
            <a:r>
              <a:rPr lang="no-NO"/>
              <a:t>Den største oppvakninga fekk vi i kategoriar næringsliv, butikkar og møteplassar.</a:t>
            </a:r>
            <a:endParaRPr/>
          </a:p>
        </p:txBody>
      </p:sp>
      <p:sp>
        <p:nvSpPr>
          <p:cNvPr id="154" name="Google Shape;154;p19"/>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0"/>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no-NO"/>
              <a:t>SKRIVE OM BUTIKKAR?- JEPP :)</a:t>
            </a:r>
            <a:endParaRPr/>
          </a:p>
        </p:txBody>
      </p:sp>
      <p:sp>
        <p:nvSpPr>
          <p:cNvPr id="161" name="Google Shape;161;p20"/>
          <p:cNvSpPr txBox="1">
            <a:spLocks noGrp="1"/>
          </p:cNvSpPr>
          <p:nvPr>
            <p:ph type="body" idx="1"/>
          </p:nvPr>
        </p:nvSpPr>
        <p:spPr>
          <a:xfrm>
            <a:off x="410400" y="1012720"/>
            <a:ext cx="8229600" cy="3588900"/>
          </a:xfrm>
          <a:prstGeom prst="rect">
            <a:avLst/>
          </a:prstGeom>
        </p:spPr>
        <p:txBody>
          <a:bodyPr spcFirstLastPara="1" wrap="square" lIns="91425" tIns="91425" rIns="91425" bIns="91425" anchor="t" anchorCtr="0">
            <a:noAutofit/>
          </a:bodyPr>
          <a:lstStyle/>
          <a:p>
            <a:pPr marL="457200" lvl="0" indent="-342900" algn="l" rtl="0">
              <a:spcBef>
                <a:spcPts val="600"/>
              </a:spcBef>
              <a:spcAft>
                <a:spcPts val="0"/>
              </a:spcAft>
              <a:buSzPts val="1800"/>
              <a:buChar char="-"/>
            </a:pPr>
            <a:r>
              <a:rPr lang="no-NO"/>
              <a:t>Opning av nye butikkar, butikkar som byggjer om, pussar opp, er på flyttefot.</a:t>
            </a:r>
            <a:endParaRPr/>
          </a:p>
          <a:p>
            <a:pPr marL="457200" lvl="0" indent="-342900" algn="l" rtl="0">
              <a:spcBef>
                <a:spcPts val="0"/>
              </a:spcBef>
              <a:spcAft>
                <a:spcPts val="0"/>
              </a:spcAft>
              <a:buSzPts val="1800"/>
              <a:buChar char="-"/>
            </a:pPr>
            <a:endParaRPr/>
          </a:p>
          <a:p>
            <a:pPr marL="457200" lvl="0" indent="-342900" algn="l" rtl="0">
              <a:spcBef>
                <a:spcPts val="0"/>
              </a:spcBef>
              <a:spcAft>
                <a:spcPts val="0"/>
              </a:spcAft>
              <a:buSzPts val="1800"/>
              <a:buChar char="-"/>
            </a:pPr>
            <a:r>
              <a:rPr lang="no-NO"/>
              <a:t>Butikkar som går godt, slit, går konkurs, blomstrar opp, sel haugevis av musefeller fordi det er museår, er utselde på robotgrasklipparar osv.</a:t>
            </a:r>
            <a:endParaRPr/>
          </a:p>
          <a:p>
            <a:pPr marL="457200" lvl="0" indent="-342900" algn="l" rtl="0">
              <a:spcBef>
                <a:spcPts val="0"/>
              </a:spcBef>
              <a:spcAft>
                <a:spcPts val="0"/>
              </a:spcAft>
              <a:buSzPts val="1800"/>
              <a:buChar char="-"/>
            </a:pPr>
            <a:endParaRPr/>
          </a:p>
          <a:p>
            <a:pPr marL="457200" lvl="0" indent="-342900" algn="l" rtl="0">
              <a:spcBef>
                <a:spcPts val="0"/>
              </a:spcBef>
              <a:spcAft>
                <a:spcPts val="0"/>
              </a:spcAft>
              <a:buSzPts val="1800"/>
              <a:buChar char="-"/>
            </a:pPr>
            <a:r>
              <a:rPr lang="no-NO"/>
              <a:t>Før skreiv vi lite om slikt - vi trudde ikkje det var bra nok. Fekk mest plass dersom det var negativt nytt</a:t>
            </a:r>
            <a:endParaRPr/>
          </a:p>
          <a:p>
            <a:pPr marL="457200" lvl="0" indent="-342900" algn="l" rtl="0">
              <a:spcBef>
                <a:spcPts val="0"/>
              </a:spcBef>
              <a:spcAft>
                <a:spcPts val="0"/>
              </a:spcAft>
              <a:buSzPts val="1800"/>
              <a:buChar char="-"/>
            </a:pPr>
            <a:r>
              <a:rPr lang="no-NO"/>
              <a:t>No er det gull - sjølvsagt balansert på rette sida av annonsering/tekstreklame</a:t>
            </a:r>
            <a:endParaRPr/>
          </a:p>
          <a:p>
            <a:pPr marL="457200" lvl="0" indent="-342900" algn="l" rtl="0">
              <a:spcBef>
                <a:spcPts val="0"/>
              </a:spcBef>
              <a:spcAft>
                <a:spcPts val="0"/>
              </a:spcAft>
              <a:buSzPts val="1800"/>
              <a:buChar char="-"/>
            </a:pPr>
            <a:endParaRPr/>
          </a:p>
          <a:p>
            <a:pPr marL="457200" lvl="0" indent="-342900" algn="l" rtl="0">
              <a:spcBef>
                <a:spcPts val="0"/>
              </a:spcBef>
              <a:spcAft>
                <a:spcPts val="0"/>
              </a:spcAft>
              <a:buSzPts val="1800"/>
              <a:buChar char="-"/>
            </a:pPr>
            <a:r>
              <a:rPr lang="no-NO"/>
              <a:t>Svaret er enkelt - dette er noko alle bryr seg med og har tilhøyrigheit til.</a:t>
            </a:r>
            <a:endParaRPr/>
          </a:p>
        </p:txBody>
      </p:sp>
      <p:sp>
        <p:nvSpPr>
          <p:cNvPr id="162" name="Google Shape;162;p20"/>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1"/>
          <p:cNvSpPr txBox="1">
            <a:spLocks noGrp="1"/>
          </p:cNvSpPr>
          <p:nvPr>
            <p:ph type="title"/>
          </p:nvPr>
        </p:nvSpPr>
        <p:spPr>
          <a:xfrm>
            <a:off x="409574" y="238555"/>
            <a:ext cx="8229600" cy="3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1"/>
          <p:cNvSpPr txBox="1">
            <a:spLocks noGrp="1"/>
          </p:cNvSpPr>
          <p:nvPr>
            <p:ph type="body" idx="1"/>
          </p:nvPr>
        </p:nvSpPr>
        <p:spPr>
          <a:xfrm>
            <a:off x="410400" y="1012720"/>
            <a:ext cx="8229600" cy="3588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p:txBody>
      </p:sp>
      <p:sp>
        <p:nvSpPr>
          <p:cNvPr id="170" name="Google Shape;170;p21"/>
          <p:cNvSpPr txBox="1">
            <a:spLocks noGrp="1"/>
          </p:cNvSpPr>
          <p:nvPr>
            <p:ph type="sldNum" idx="12"/>
          </p:nvPr>
        </p:nvSpPr>
        <p:spPr>
          <a:xfrm>
            <a:off x="626325" y="4860001"/>
            <a:ext cx="177300" cy="126600"/>
          </a:xfrm>
          <a:prstGeom prst="rect">
            <a:avLst/>
          </a:prstGeom>
        </p:spPr>
        <p:txBody>
          <a:bodyPr spcFirstLastPara="1" wrap="square" lIns="0" tIns="0" rIns="0" bIns="0" anchor="t" anchorCtr="0">
            <a:noAutofit/>
          </a:bodyPr>
          <a:lstStyle/>
          <a:p>
            <a:pPr marL="0" lvl="0" indent="0" algn="l" rtl="0">
              <a:spcBef>
                <a:spcPts val="0"/>
              </a:spcBef>
              <a:spcAft>
                <a:spcPts val="0"/>
              </a:spcAft>
              <a:buClr>
                <a:srgbClr val="000000"/>
              </a:buClr>
              <a:buFont typeface="Arial"/>
              <a:buNone/>
            </a:pPr>
            <a:fld id="{00000000-1234-1234-1234-123412341234}" type="slidenum">
              <a:rPr lang="no-NO"/>
              <a:t>9</a:t>
            </a:fld>
            <a:endParaRPr/>
          </a:p>
        </p:txBody>
      </p:sp>
      <p:sp>
        <p:nvSpPr>
          <p:cNvPr id="171" name="Google Shape;171;p21"/>
          <p:cNvSpPr txBox="1"/>
          <p:nvPr/>
        </p:nvSpPr>
        <p:spPr>
          <a:xfrm>
            <a:off x="409574" y="238555"/>
            <a:ext cx="8229600" cy="367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no-NO" sz="2400" b="1">
                <a:solidFill>
                  <a:schemeClr val="dk1"/>
                </a:solidFill>
              </a:rPr>
              <a:t>rk</a:t>
            </a:r>
            <a:endParaRPr sz="2400" b="1">
              <a:solidFill>
                <a:srgbClr val="000000"/>
              </a:solidFill>
            </a:endParaRPr>
          </a:p>
        </p:txBody>
      </p:sp>
      <p:sp>
        <p:nvSpPr>
          <p:cNvPr id="172" name="Google Shape;172;p21"/>
          <p:cNvSpPr txBox="1"/>
          <p:nvPr/>
        </p:nvSpPr>
        <p:spPr>
          <a:xfrm>
            <a:off x="626325" y="4860001"/>
            <a:ext cx="177300" cy="12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no-NO" sz="650">
                <a:solidFill>
                  <a:srgbClr val="888888"/>
                </a:solidFill>
              </a:rPr>
              <a:t>9</a:t>
            </a:fld>
            <a:endParaRPr sz="650">
              <a:solidFill>
                <a:srgbClr val="888888"/>
              </a:solidFill>
            </a:endParaRPr>
          </a:p>
        </p:txBody>
      </p:sp>
      <p:pic>
        <p:nvPicPr>
          <p:cNvPr id="173" name="Google Shape;173;p21"/>
          <p:cNvPicPr preferRelativeResize="0"/>
          <p:nvPr/>
        </p:nvPicPr>
        <p:blipFill>
          <a:blip r:embed="rId3">
            <a:alphaModFix/>
          </a:blip>
          <a:stretch>
            <a:fillRect/>
          </a:stretch>
        </p:blipFill>
        <p:spPr>
          <a:xfrm>
            <a:off x="498825" y="1063251"/>
            <a:ext cx="2520000" cy="3306516"/>
          </a:xfrm>
          <a:prstGeom prst="rect">
            <a:avLst/>
          </a:prstGeom>
          <a:noFill/>
          <a:ln>
            <a:noFill/>
          </a:ln>
        </p:spPr>
      </p:pic>
      <p:pic>
        <p:nvPicPr>
          <p:cNvPr id="174" name="Google Shape;174;p21"/>
          <p:cNvPicPr preferRelativeResize="0"/>
          <p:nvPr/>
        </p:nvPicPr>
        <p:blipFill>
          <a:blip r:embed="rId4">
            <a:alphaModFix/>
          </a:blip>
          <a:stretch>
            <a:fillRect/>
          </a:stretch>
        </p:blipFill>
        <p:spPr>
          <a:xfrm>
            <a:off x="6368417" y="1109425"/>
            <a:ext cx="2520000" cy="3258897"/>
          </a:xfrm>
          <a:prstGeom prst="rect">
            <a:avLst/>
          </a:prstGeom>
          <a:noFill/>
          <a:ln>
            <a:noFill/>
          </a:ln>
        </p:spPr>
      </p:pic>
      <p:pic>
        <p:nvPicPr>
          <p:cNvPr id="175" name="Google Shape;175;p21"/>
          <p:cNvPicPr preferRelativeResize="0"/>
          <p:nvPr/>
        </p:nvPicPr>
        <p:blipFill>
          <a:blip r:embed="rId5">
            <a:alphaModFix/>
          </a:blip>
          <a:stretch>
            <a:fillRect/>
          </a:stretch>
        </p:blipFill>
        <p:spPr>
          <a:xfrm>
            <a:off x="3293200" y="1001280"/>
            <a:ext cx="2880001" cy="3696001"/>
          </a:xfrm>
          <a:prstGeom prst="rect">
            <a:avLst/>
          </a:prstGeom>
          <a:noFill/>
          <a:ln>
            <a:noFill/>
          </a:ln>
        </p:spPr>
      </p:pic>
      <p:sp>
        <p:nvSpPr>
          <p:cNvPr id="176" name="Google Shape;176;p21"/>
          <p:cNvSpPr/>
          <p:nvPr/>
        </p:nvSpPr>
        <p:spPr>
          <a:xfrm>
            <a:off x="1567677" y="3574308"/>
            <a:ext cx="1494900" cy="265500"/>
          </a:xfrm>
          <a:prstGeom prst="roundRect">
            <a:avLst>
              <a:gd name="adj" fmla="val 16667"/>
            </a:avLst>
          </a:prstGeom>
          <a:solidFill>
            <a:srgbClr val="EB008B"/>
          </a:solidFill>
          <a:ln w="9525" cap="flat" cmpd="sng">
            <a:solidFill>
              <a:srgbClr val="0082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o-NO" sz="1200">
                <a:solidFill>
                  <a:srgbClr val="FFFFFF"/>
                </a:solidFill>
              </a:rPr>
              <a:t>1117 plusslesarar</a:t>
            </a:r>
            <a:endParaRPr sz="1200"/>
          </a:p>
        </p:txBody>
      </p:sp>
      <p:sp>
        <p:nvSpPr>
          <p:cNvPr id="177" name="Google Shape;177;p21"/>
          <p:cNvSpPr/>
          <p:nvPr/>
        </p:nvSpPr>
        <p:spPr>
          <a:xfrm>
            <a:off x="4740920" y="3694096"/>
            <a:ext cx="1494900" cy="265500"/>
          </a:xfrm>
          <a:prstGeom prst="roundRect">
            <a:avLst>
              <a:gd name="adj" fmla="val 16667"/>
            </a:avLst>
          </a:prstGeom>
          <a:solidFill>
            <a:srgbClr val="EB008B"/>
          </a:solidFill>
          <a:ln w="9525" cap="flat" cmpd="sng">
            <a:solidFill>
              <a:srgbClr val="0082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o-NO" sz="1200">
                <a:solidFill>
                  <a:srgbClr val="FFFFFF"/>
                </a:solidFill>
              </a:rPr>
              <a:t> 947 plusslesarar</a:t>
            </a:r>
            <a:endParaRPr sz="1200"/>
          </a:p>
        </p:txBody>
      </p:sp>
      <p:sp>
        <p:nvSpPr>
          <p:cNvPr id="178" name="Google Shape;178;p21"/>
          <p:cNvSpPr/>
          <p:nvPr/>
        </p:nvSpPr>
        <p:spPr>
          <a:xfrm>
            <a:off x="7487633" y="3418550"/>
            <a:ext cx="1494900" cy="265500"/>
          </a:xfrm>
          <a:prstGeom prst="roundRect">
            <a:avLst>
              <a:gd name="adj" fmla="val 16667"/>
            </a:avLst>
          </a:prstGeom>
          <a:solidFill>
            <a:srgbClr val="EB008B"/>
          </a:solidFill>
          <a:ln w="9525" cap="flat" cmpd="sng">
            <a:solidFill>
              <a:srgbClr val="0082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o-NO" sz="1200">
                <a:solidFill>
                  <a:srgbClr val="FFFFFF"/>
                </a:solidFill>
              </a:rPr>
              <a:t> 877 plusslesarar</a:t>
            </a:r>
            <a:endParaRPr sz="1200"/>
          </a:p>
        </p:txBody>
      </p:sp>
    </p:spTree>
  </p:cSld>
  <p:clrMapOvr>
    <a:masterClrMapping/>
  </p:clrMapOvr>
</p:sld>
</file>

<file path=ppt/theme/theme1.xml><?xml version="1.0" encoding="utf-8"?>
<a:theme xmlns:a="http://schemas.openxmlformats.org/drawingml/2006/main" name="Presentasjon3">
  <a:themeElements>
    <a:clrScheme name="Amedia">
      <a:dk1>
        <a:srgbClr val="000000"/>
      </a:dk1>
      <a:lt1>
        <a:srgbClr val="FFFFFF"/>
      </a:lt1>
      <a:dk2>
        <a:srgbClr val="0082B3"/>
      </a:dk2>
      <a:lt2>
        <a:srgbClr val="EEECE1"/>
      </a:lt2>
      <a:accent1>
        <a:srgbClr val="808285"/>
      </a:accent1>
      <a:accent2>
        <a:srgbClr val="00AEEF"/>
      </a:accent2>
      <a:accent3>
        <a:srgbClr val="FFF200"/>
      </a:accent3>
      <a:accent4>
        <a:srgbClr val="B10069"/>
      </a:accent4>
      <a:accent5>
        <a:srgbClr val="0082B3"/>
      </a:accent5>
      <a:accent6>
        <a:srgbClr val="EB008B"/>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1151</Words>
  <Application>Microsoft Macintosh PowerPoint</Application>
  <PresentationFormat>Skjermfremvisning (16:9)</PresentationFormat>
  <Paragraphs>177</Paragraphs>
  <Slides>23</Slides>
  <Notes>23</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23</vt:i4>
      </vt:variant>
    </vt:vector>
  </HeadingPairs>
  <TitlesOfParts>
    <vt:vector size="27" baseType="lpstr">
      <vt:lpstr>Arial</vt:lpstr>
      <vt:lpstr>Calibri</vt:lpstr>
      <vt:lpstr>Verdana</vt:lpstr>
      <vt:lpstr>Presentasjon3</vt:lpstr>
      <vt:lpstr>Sogn Avis - slik jobbar me og difor går det så bra...</vt:lpstr>
      <vt:lpstr>Kven er me?</vt:lpstr>
      <vt:lpstr>Etter fem svarte år vart det fest</vt:lpstr>
      <vt:lpstr>28. januar gjekk Sogn Avis over på plattforma til  Amedia og gjorde fleire organisatoriske endringar</vt:lpstr>
      <vt:lpstr>Ei mental omprogrammering...</vt:lpstr>
      <vt:lpstr>Kva slags resultat:</vt:lpstr>
      <vt:lpstr>Ei digital aha-oppleving...</vt:lpstr>
      <vt:lpstr>SKRIVE OM BUTIKKAR?- JEPP :)</vt:lpstr>
      <vt:lpstr>PowerPoint-presentasjon</vt:lpstr>
      <vt:lpstr>Skrive om næringsliv? - Jepp :)</vt:lpstr>
      <vt:lpstr>Hjørnesteinsbedrifter</vt:lpstr>
      <vt:lpstr>Unge arbeidstakarar og gründerar - tett på folk</vt:lpstr>
      <vt:lpstr>Folk vil lese om folk</vt:lpstr>
      <vt:lpstr>Stadig fleire av abonnentane les plussaker kvar dag</vt:lpstr>
      <vt:lpstr>Me har jobba med flittig med innhaldsmiksen og lesinga</vt:lpstr>
      <vt:lpstr>Me jobbar for at kvar sak skal engasjere flest mogleg </vt:lpstr>
      <vt:lpstr>Me sel flest abonnement i aldersgruppa 30 - 39 år</vt:lpstr>
      <vt:lpstr>Desse sakene treff ekstra godt blant unge lesarar</vt:lpstr>
      <vt:lpstr>Fleire featuresaker med unge - om bustad, arbeidsliv og barn</vt:lpstr>
      <vt:lpstr>Oppfølging og open/pluss-strategi </vt:lpstr>
      <vt:lpstr>Interne og eksterne reaksjonar</vt:lpstr>
      <vt:lpstr>Vegen vidare...</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Sogn Avis - slik jobbar me og difor går det så bra...</dc:title>
  <cp:lastModifiedBy>Lene Østberg</cp:lastModifiedBy>
  <cp:revision>1</cp:revision>
  <dcterms:modified xsi:type="dcterms:W3CDTF">2020-10-19T11:49:30Z</dcterms:modified>
</cp:coreProperties>
</file>